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7414E-6A9C-4476-8D8A-B05F981CFE0A}" v="42" dt="2022-02-03T14:03:35.378"/>
    <p1510:client id="{EDD66F84-4CA8-4337-BAFD-56D6F08B0AAE}" v="49" dt="2022-02-03T10:05:03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s, Laura" userId="f3d9424b-1741-44d0-9f5b-40f7fbc6c16c" providerId="ADAL" clId="{3355385E-0BC3-42CA-9D7F-591952FD3640}"/>
    <pc:docChg chg="custSel delSld modSld">
      <pc:chgData name="Phillips, Laura" userId="f3d9424b-1741-44d0-9f5b-40f7fbc6c16c" providerId="ADAL" clId="{3355385E-0BC3-42CA-9D7F-591952FD3640}" dt="2022-02-01T17:19:18.430" v="122" actId="20577"/>
      <pc:docMkLst>
        <pc:docMk/>
      </pc:docMkLst>
      <pc:sldChg chg="modSp">
        <pc:chgData name="Phillips, Laura" userId="f3d9424b-1741-44d0-9f5b-40f7fbc6c16c" providerId="ADAL" clId="{3355385E-0BC3-42CA-9D7F-591952FD3640}" dt="2022-02-01T17:09:06.643" v="119" actId="14100"/>
        <pc:sldMkLst>
          <pc:docMk/>
          <pc:sldMk cId="896732091" sldId="256"/>
        </pc:sldMkLst>
        <pc:spChg chg="mod">
          <ac:chgData name="Phillips, Laura" userId="f3d9424b-1741-44d0-9f5b-40f7fbc6c16c" providerId="ADAL" clId="{3355385E-0BC3-42CA-9D7F-591952FD3640}" dt="2022-02-01T17:09:06.643" v="119" actId="14100"/>
          <ac:spMkLst>
            <pc:docMk/>
            <pc:sldMk cId="896732091" sldId="256"/>
            <ac:spMk id="2" creationId="{00A7FCBA-8583-400D-ADAF-D4F9B29C4FE2}"/>
          </ac:spMkLst>
        </pc:spChg>
        <pc:spChg chg="mod">
          <ac:chgData name="Phillips, Laura" userId="f3d9424b-1741-44d0-9f5b-40f7fbc6c16c" providerId="ADAL" clId="{3355385E-0BC3-42CA-9D7F-591952FD3640}" dt="2022-02-01T17:08:22.286" v="101" actId="1076"/>
          <ac:spMkLst>
            <pc:docMk/>
            <pc:sldMk cId="896732091" sldId="256"/>
            <ac:spMk id="3" creationId="{58991345-D9F2-4357-90E9-3F980C76F96E}"/>
          </ac:spMkLst>
        </pc:spChg>
      </pc:sldChg>
      <pc:sldChg chg="modSp">
        <pc:chgData name="Phillips, Laura" userId="f3d9424b-1741-44d0-9f5b-40f7fbc6c16c" providerId="ADAL" clId="{3355385E-0BC3-42CA-9D7F-591952FD3640}" dt="2022-02-01T17:19:18.430" v="122" actId="20577"/>
        <pc:sldMkLst>
          <pc:docMk/>
          <pc:sldMk cId="2595026781" sldId="257"/>
        </pc:sldMkLst>
        <pc:spChg chg="mod">
          <ac:chgData name="Phillips, Laura" userId="f3d9424b-1741-44d0-9f5b-40f7fbc6c16c" providerId="ADAL" clId="{3355385E-0BC3-42CA-9D7F-591952FD3640}" dt="2022-02-01T17:09:38.941" v="120" actId="6549"/>
          <ac:spMkLst>
            <pc:docMk/>
            <pc:sldMk cId="2595026781" sldId="257"/>
            <ac:spMk id="6" creationId="{0F0A5008-19FD-4E53-915A-71CDCFC761F0}"/>
          </ac:spMkLst>
        </pc:spChg>
        <pc:spChg chg="mod">
          <ac:chgData name="Phillips, Laura" userId="f3d9424b-1741-44d0-9f5b-40f7fbc6c16c" providerId="ADAL" clId="{3355385E-0BC3-42CA-9D7F-591952FD3640}" dt="2022-02-01T17:05:47.701" v="97" actId="14100"/>
          <ac:spMkLst>
            <pc:docMk/>
            <pc:sldMk cId="2595026781" sldId="257"/>
            <ac:spMk id="9" creationId="{2D740D8F-4D9F-4617-9260-DC0DCA155552}"/>
          </ac:spMkLst>
        </pc:spChg>
        <pc:spChg chg="mod">
          <ac:chgData name="Phillips, Laura" userId="f3d9424b-1741-44d0-9f5b-40f7fbc6c16c" providerId="ADAL" clId="{3355385E-0BC3-42CA-9D7F-591952FD3640}" dt="2022-02-01T17:19:18.430" v="122" actId="20577"/>
          <ac:spMkLst>
            <pc:docMk/>
            <pc:sldMk cId="2595026781" sldId="257"/>
            <ac:spMk id="15" creationId="{1813C329-1B47-40DD-936C-B84E7F696A56}"/>
          </ac:spMkLst>
        </pc:spChg>
      </pc:sldChg>
      <pc:sldChg chg="del">
        <pc:chgData name="Phillips, Laura" userId="f3d9424b-1741-44d0-9f5b-40f7fbc6c16c" providerId="ADAL" clId="{3355385E-0BC3-42CA-9D7F-591952FD3640}" dt="2022-02-01T17:03:57.240" v="0" actId="2696"/>
        <pc:sldMkLst>
          <pc:docMk/>
          <pc:sldMk cId="670559080" sldId="258"/>
        </pc:sldMkLst>
      </pc:sldChg>
    </pc:docChg>
  </pc:docChgLst>
  <pc:docChgLst>
    <pc:chgData name="Phillips, Laura" userId="f3d9424b-1741-44d0-9f5b-40f7fbc6c16c" providerId="ADAL" clId="{03D7414E-6A9C-4476-8D8A-B05F981CFE0A}"/>
    <pc:docChg chg="custSel modSld">
      <pc:chgData name="Phillips, Laura" userId="f3d9424b-1741-44d0-9f5b-40f7fbc6c16c" providerId="ADAL" clId="{03D7414E-6A9C-4476-8D8A-B05F981CFE0A}" dt="2022-02-03T14:03:34.373" v="82" actId="20577"/>
      <pc:docMkLst>
        <pc:docMk/>
      </pc:docMkLst>
      <pc:sldChg chg="modSp mod">
        <pc:chgData name="Phillips, Laura" userId="f3d9424b-1741-44d0-9f5b-40f7fbc6c16c" providerId="ADAL" clId="{03D7414E-6A9C-4476-8D8A-B05F981CFE0A}" dt="2022-02-03T14:03:34.373" v="82" actId="20577"/>
        <pc:sldMkLst>
          <pc:docMk/>
          <pc:sldMk cId="896732091" sldId="256"/>
        </pc:sldMkLst>
        <pc:spChg chg="mod">
          <ac:chgData name="Phillips, Laura" userId="f3d9424b-1741-44d0-9f5b-40f7fbc6c16c" providerId="ADAL" clId="{03D7414E-6A9C-4476-8D8A-B05F981CFE0A}" dt="2022-02-03T14:03:34.373" v="82" actId="20577"/>
          <ac:spMkLst>
            <pc:docMk/>
            <pc:sldMk cId="896732091" sldId="256"/>
            <ac:spMk id="2" creationId="{00A7FCBA-8583-400D-ADAF-D4F9B29C4FE2}"/>
          </ac:spMkLst>
        </pc:spChg>
      </pc:sldChg>
      <pc:sldChg chg="modSp mod">
        <pc:chgData name="Phillips, Laura" userId="f3d9424b-1741-44d0-9f5b-40f7fbc6c16c" providerId="ADAL" clId="{03D7414E-6A9C-4476-8D8A-B05F981CFE0A}" dt="2022-02-03T14:02:58.577" v="62" actId="1076"/>
        <pc:sldMkLst>
          <pc:docMk/>
          <pc:sldMk cId="2595026781" sldId="257"/>
        </pc:sldMkLst>
        <pc:spChg chg="mod">
          <ac:chgData name="Phillips, Laura" userId="f3d9424b-1741-44d0-9f5b-40f7fbc6c16c" providerId="ADAL" clId="{03D7414E-6A9C-4476-8D8A-B05F981CFE0A}" dt="2022-02-03T13:59:04.600" v="0" actId="20577"/>
          <ac:spMkLst>
            <pc:docMk/>
            <pc:sldMk cId="2595026781" sldId="257"/>
            <ac:spMk id="6" creationId="{0F0A5008-19FD-4E53-915A-71CDCFC761F0}"/>
          </ac:spMkLst>
        </pc:spChg>
        <pc:spChg chg="mod">
          <ac:chgData name="Phillips, Laura" userId="f3d9424b-1741-44d0-9f5b-40f7fbc6c16c" providerId="ADAL" clId="{03D7414E-6A9C-4476-8D8A-B05F981CFE0A}" dt="2022-02-03T14:02:58.577" v="62" actId="1076"/>
          <ac:spMkLst>
            <pc:docMk/>
            <pc:sldMk cId="2595026781" sldId="257"/>
            <ac:spMk id="9" creationId="{2D740D8F-4D9F-4617-9260-DC0DCA155552}"/>
          </ac:spMkLst>
        </pc:spChg>
        <pc:spChg chg="mod">
          <ac:chgData name="Phillips, Laura" userId="f3d9424b-1741-44d0-9f5b-40f7fbc6c16c" providerId="ADAL" clId="{03D7414E-6A9C-4476-8D8A-B05F981CFE0A}" dt="2022-02-03T14:01:36.020" v="39" actId="14100"/>
          <ac:spMkLst>
            <pc:docMk/>
            <pc:sldMk cId="2595026781" sldId="257"/>
            <ac:spMk id="14" creationId="{E0458A93-48AB-4710-A415-0DBE5F7196EE}"/>
          </ac:spMkLst>
        </pc:spChg>
        <pc:spChg chg="mod">
          <ac:chgData name="Phillips, Laura" userId="f3d9424b-1741-44d0-9f5b-40f7fbc6c16c" providerId="ADAL" clId="{03D7414E-6A9C-4476-8D8A-B05F981CFE0A}" dt="2022-02-03T14:01:46.040" v="42" actId="14100"/>
          <ac:spMkLst>
            <pc:docMk/>
            <pc:sldMk cId="2595026781" sldId="257"/>
            <ac:spMk id="15" creationId="{1813C329-1B47-40DD-936C-B84E7F696A56}"/>
          </ac:spMkLst>
        </pc:spChg>
      </pc:sldChg>
    </pc:docChg>
  </pc:docChgLst>
  <pc:docChgLst>
    <pc:chgData name="Phillips, Laura" userId="f3d9424b-1741-44d0-9f5b-40f7fbc6c16c" providerId="ADAL" clId="{EDD66F84-4CA8-4337-BAFD-56D6F08B0AAE}"/>
    <pc:docChg chg="custSel modSld">
      <pc:chgData name="Phillips, Laura" userId="f3d9424b-1741-44d0-9f5b-40f7fbc6c16c" providerId="ADAL" clId="{EDD66F84-4CA8-4337-BAFD-56D6F08B0AAE}" dt="2022-02-03T10:05:02.284" v="215" actId="20577"/>
      <pc:docMkLst>
        <pc:docMk/>
      </pc:docMkLst>
      <pc:sldChg chg="modSp mod">
        <pc:chgData name="Phillips, Laura" userId="f3d9424b-1741-44d0-9f5b-40f7fbc6c16c" providerId="ADAL" clId="{EDD66F84-4CA8-4337-BAFD-56D6F08B0AAE}" dt="2022-02-03T10:05:02.284" v="215" actId="20577"/>
        <pc:sldMkLst>
          <pc:docMk/>
          <pc:sldMk cId="2595026781" sldId="257"/>
        </pc:sldMkLst>
        <pc:spChg chg="mod">
          <ac:chgData name="Phillips, Laura" userId="f3d9424b-1741-44d0-9f5b-40f7fbc6c16c" providerId="ADAL" clId="{EDD66F84-4CA8-4337-BAFD-56D6F08B0AAE}" dt="2022-02-03T10:05:02.284" v="215" actId="20577"/>
          <ac:spMkLst>
            <pc:docMk/>
            <pc:sldMk cId="2595026781" sldId="257"/>
            <ac:spMk id="6" creationId="{0F0A5008-19FD-4E53-915A-71CDCFC761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54D3-09FC-42C3-9750-4C494C74A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FAE45-2891-472A-AA5C-DD5D9530B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353FA-38DE-4617-8FF4-68021F06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11C-BB15-40D3-B968-2DB8D930D9E1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45B1C-B90F-479C-9DDE-FCA28139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B2035-C1E0-4CC1-92F9-5CF9FC68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C26D-FB6C-4B5E-9981-E2422D6DB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0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5F9B-550A-4F13-AC66-B90EF322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A7B0C-1E63-40CC-AF9A-FA2572F42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2C249-B169-42D3-83AC-A374C9CF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11C-BB15-40D3-B968-2DB8D930D9E1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A226C-DDFD-4096-A283-98734268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EB1E-6830-48C5-ABD9-51802A1E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C26D-FB6C-4B5E-9981-E2422D6DB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34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92004-BE4C-4D3C-8E21-6C21D8A99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B8FB1-F11D-4D59-9CBA-BC303A823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4E425-D7D1-4A11-A7FD-513B3504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11C-BB15-40D3-B968-2DB8D930D9E1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34F88-5216-48F8-9D8A-1C070C39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3FF9A-5603-4BC9-B9EC-B39559EB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C26D-FB6C-4B5E-9981-E2422D6DB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7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8CFA-1460-4360-9627-82766419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0A32-0DBE-4837-A17D-B45B04916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B3933-7176-4F3E-8A15-C66B82FC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11C-BB15-40D3-B968-2DB8D930D9E1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694B1-E65E-4BB3-B69E-9AC9644B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A5229-391D-4D34-9C72-32D719B3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C26D-FB6C-4B5E-9981-E2422D6DB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2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1B4D-1C47-4CE7-B93B-994AD23E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4270A-72C1-41FE-BBA4-00C7BA1AC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BF2B1-51E5-4A1C-8B29-328B0632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11C-BB15-40D3-B968-2DB8D930D9E1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2178E-AF0A-4E80-8C97-AC36DFC8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11A71-15B2-40E6-BB83-2A524676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C26D-FB6C-4B5E-9981-E2422D6DB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81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F8A6-0A50-4FCD-B696-B95B3FD6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CF18-A7E8-44ED-A385-F08B8ADBF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19EC9-D2F6-40F4-A570-1B8559614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6963E-6564-48F7-A9AD-935B6C13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11C-BB15-40D3-B968-2DB8D930D9E1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23606-A411-4A1F-90B6-08156F92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A6B3A-7707-485C-8F3B-188EFB54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C26D-FB6C-4B5E-9981-E2422D6DB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1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A9CE-FB26-4B31-9606-2C86C2CC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79C1D-CD24-40B3-B37D-0785E1483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1C5AC-E55C-43B4-900A-0DEA93ED3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3A744-7A4E-4FEC-AEAD-BEB0FE031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648CF5-0AD6-4958-AEEC-4B21C8F31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72AC4-0160-41E3-936F-8416AE97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11C-BB15-40D3-B968-2DB8D930D9E1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ACE42-E6A1-4F62-BCE9-DC6C360C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26B9D-B3D1-40ED-ABD9-40792DE5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C26D-FB6C-4B5E-9981-E2422D6DB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1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191E-8150-4A23-9919-20C1D780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12154-6442-4586-BF82-7F5CF193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11C-BB15-40D3-B968-2DB8D930D9E1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42DDD-851B-4A86-B2DD-7607CF39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99672-801B-4485-B9D1-11B3AB13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C26D-FB6C-4B5E-9981-E2422D6DB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27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C9D82-7AA9-42DB-86A9-5C744D22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11C-BB15-40D3-B968-2DB8D930D9E1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89E0C-AE9B-4907-96DE-0A76966B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AC13F-0A8E-42CC-A257-B0A59C88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C26D-FB6C-4B5E-9981-E2422D6DB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20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7999-FBFB-4913-A957-C032B875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B7F4-A546-49F1-A1DF-B1018F018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6C35B-8D7F-44AE-BFB8-9B4D82356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4D7A4-AE0E-4A4B-8F2C-7B16B77B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11C-BB15-40D3-B968-2DB8D930D9E1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F83BB-74AD-41CC-BFCA-179F8C08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2BDD0-99C5-421B-A2E2-6E3FCBBC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C26D-FB6C-4B5E-9981-E2422D6DB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0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C6FC-CC28-4373-B91B-7A4DF4B0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39EE7-08E3-498C-929C-BEBC37ABC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70ABF-442A-45B4-954F-4ED478769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CA946-7DDB-4A05-9222-4558B816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11C-BB15-40D3-B968-2DB8D930D9E1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FD86D-6CCF-48E1-A352-37D38864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2BBB4-CC47-44E3-B773-115BA5E8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C26D-FB6C-4B5E-9981-E2422D6DB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68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382A7-1D22-437C-B530-0DC5B502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968A1-5CD5-4895-A31F-91960DA18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12C96-4FEE-4938-92DB-8F31EE411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6611C-BB15-40D3-B968-2DB8D930D9E1}" type="datetimeFigureOut">
              <a:rPr lang="en-GB" smtClean="0"/>
              <a:t>03/02/2022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F62F8-645D-45B6-892F-8091A219F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1576C-4000-42F8-AF60-B5E7CF568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1C26D-FB6C-4B5E-9981-E2422D6DB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63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FCBA-8583-400D-ADAF-D4F9B29C4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1866900"/>
          </a:xfrm>
        </p:spPr>
        <p:txBody>
          <a:bodyPr>
            <a:normAutofit fontScale="90000"/>
          </a:bodyPr>
          <a:lstStyle/>
          <a:p>
            <a: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UK Temperatures</a:t>
            </a:r>
            <a:b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 – March) Analysed</a:t>
            </a:r>
            <a:br>
              <a:rPr lang="en-GB" dirty="0"/>
            </a:br>
            <a:r>
              <a:rPr lang="en-GB" sz="3600" dirty="0"/>
              <a:t>between 1957 and 1975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91345-D9F2-4357-90E9-3F980C76F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8338"/>
            <a:ext cx="9144000" cy="1655762"/>
          </a:xfrm>
        </p:spPr>
        <p:txBody>
          <a:bodyPr/>
          <a:lstStyle/>
          <a:p>
            <a:endParaRPr lang="en-GB" dirty="0"/>
          </a:p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Laura J. Phillips</a:t>
            </a:r>
          </a:p>
        </p:txBody>
      </p:sp>
    </p:spTree>
    <p:extLst>
      <p:ext uri="{BB962C8B-B14F-4D97-AF65-F5344CB8AC3E}">
        <p14:creationId xmlns:p14="http://schemas.microsoft.com/office/powerpoint/2010/main" val="89673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0A5008-19FD-4E53-915A-71CDCFC761F0}"/>
              </a:ext>
            </a:extLst>
          </p:cNvPr>
          <p:cNvSpPr txBox="1"/>
          <p:nvPr/>
        </p:nvSpPr>
        <p:spPr>
          <a:xfrm>
            <a:off x="7010400" y="182880"/>
            <a:ext cx="477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Between 1958 and 1975, 271 weather temperature records were recorded. This analysis is investigating the trends of the first three months across this time period.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BE2E5-956C-4940-9223-1E631AEFE18A}"/>
              </a:ext>
            </a:extLst>
          </p:cNvPr>
          <p:cNvGrpSpPr/>
          <p:nvPr/>
        </p:nvGrpSpPr>
        <p:grpSpPr>
          <a:xfrm>
            <a:off x="226150" y="2236649"/>
            <a:ext cx="11739699" cy="2400300"/>
            <a:chOff x="247650" y="2262187"/>
            <a:chExt cx="11739699" cy="24003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7A8EEF2-6CA2-4042-821C-5436A0EB3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650" y="2262187"/>
              <a:ext cx="3905250" cy="24003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8D5D2F-1DD3-4E68-980F-21A3144F9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2900" y="2262187"/>
              <a:ext cx="3886200" cy="24003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8724AF7-1378-468A-8D23-87FC93100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53524" y="2262187"/>
              <a:ext cx="3933825" cy="24002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4F0F2AE-941D-4247-93F1-9E9596D95CD3}"/>
              </a:ext>
            </a:extLst>
          </p:cNvPr>
          <p:cNvSpPr/>
          <p:nvPr/>
        </p:nvSpPr>
        <p:spPr>
          <a:xfrm>
            <a:off x="2222500" y="4940737"/>
            <a:ext cx="8140700" cy="125390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40D8F-4D9F-4617-9260-DC0DCA155552}"/>
              </a:ext>
            </a:extLst>
          </p:cNvPr>
          <p:cNvSpPr txBox="1"/>
          <p:nvPr/>
        </p:nvSpPr>
        <p:spPr>
          <a:xfrm>
            <a:off x="2590800" y="5383024"/>
            <a:ext cx="773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see the change in the UK’s quarterly, average temperature for each year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0458A93-48AB-4710-A415-0DBE5F7196EE}"/>
              </a:ext>
            </a:extLst>
          </p:cNvPr>
          <p:cNvSpPr/>
          <p:nvPr/>
        </p:nvSpPr>
        <p:spPr>
          <a:xfrm>
            <a:off x="901700" y="228481"/>
            <a:ext cx="6108700" cy="1869002"/>
          </a:xfrm>
          <a:prstGeom prst="downArrow">
            <a:avLst>
              <a:gd name="adj1" fmla="val 50000"/>
              <a:gd name="adj2" fmla="val 44564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13C329-1B47-40DD-936C-B84E7F696A56}"/>
              </a:ext>
            </a:extLst>
          </p:cNvPr>
          <p:cNvSpPr txBox="1"/>
          <p:nvPr/>
        </p:nvSpPr>
        <p:spPr>
          <a:xfrm>
            <a:off x="2590800" y="228481"/>
            <a:ext cx="292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January and February 1963 was not a good year for the UK weather temperatures as these were considerably colder during this time.</a:t>
            </a:r>
          </a:p>
        </p:txBody>
      </p:sp>
    </p:spTree>
    <p:extLst>
      <p:ext uri="{BB962C8B-B14F-4D97-AF65-F5344CB8AC3E}">
        <p14:creationId xmlns:p14="http://schemas.microsoft.com/office/powerpoint/2010/main" val="25950267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cc0546ec-1b85-4686-aa1f-6c3dfdc914c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7AB285C0E26C4181368A034809A66F" ma:contentTypeVersion="11" ma:contentTypeDescription="Create a new document." ma:contentTypeScope="" ma:versionID="09c9abd2a784f496d47cd8bec7ac0b2c">
  <xsd:schema xmlns:xsd="http://www.w3.org/2001/XMLSchema" xmlns:xs="http://www.w3.org/2001/XMLSchema" xmlns:p="http://schemas.microsoft.com/office/2006/metadata/properties" xmlns:ns3="bd4a86c8-1e5a-428b-b071-dc1aadf50c18" xmlns:ns4="f794f352-29d7-4411-aaaa-e9ebf7d43b30" targetNamespace="http://schemas.microsoft.com/office/2006/metadata/properties" ma:root="true" ma:fieldsID="435edd5c3067ffb30fe9025f11be92fd" ns3:_="" ns4:_="">
    <xsd:import namespace="bd4a86c8-1e5a-428b-b071-dc1aadf50c18"/>
    <xsd:import namespace="f794f352-29d7-4411-aaaa-e9ebf7d43b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4a86c8-1e5a-428b-b071-dc1aadf50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94f352-29d7-4411-aaaa-e9ebf7d43b3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1A297A-F395-491E-A052-ED7DF86D5E02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bd4a86c8-1e5a-428b-b071-dc1aadf50c18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f794f352-29d7-4411-aaaa-e9ebf7d43b30"/>
  </ds:schemaRefs>
</ds:datastoreItem>
</file>

<file path=customXml/itemProps2.xml><?xml version="1.0" encoding="utf-8"?>
<ds:datastoreItem xmlns:ds="http://schemas.openxmlformats.org/officeDocument/2006/customXml" ds:itemID="{208657CF-C445-45AB-BADE-756515C0C6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5B365A-3810-41D5-A88F-69458987D7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4a86c8-1e5a-428b-b071-dc1aadf50c18"/>
    <ds:schemaRef ds:uri="f794f352-29d7-4411-aaaa-e9ebf7d43b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Average UK Temperatures (Jan – March) Analysed between 1957 and 1975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Phillips, Laura</dc:creator>
  <cp:lastModifiedBy>Phillips, Laura</cp:lastModifiedBy>
  <cp:revision>4</cp:revision>
  <dcterms:created xsi:type="dcterms:W3CDTF">2022-02-01T16:31:21Z</dcterms:created>
  <dcterms:modified xsi:type="dcterms:W3CDTF">2022-02-03T14:03:35Z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0x0101004C7AB285C0E26C4181368A034809A66F</vt:lpwstr>
  </property>
</Properties>
</file>