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660033"/>
    <a:srgbClr val="CC9900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C4FD8-EAD9-4825-9494-421BC1D888C8}" v="22" dt="2022-02-16T08:00:48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Laura" userId="f3d9424b-1741-44d0-9f5b-40f7fbc6c16c" providerId="ADAL" clId="{F0BC4FD8-EAD9-4825-9494-421BC1D888C8}"/>
    <pc:docChg chg="addSld modSld sldOrd">
      <pc:chgData name="Phillips, Laura" userId="f3d9424b-1741-44d0-9f5b-40f7fbc6c16c" providerId="ADAL" clId="{F0BC4FD8-EAD9-4825-9494-421BC1D888C8}" dt="2022-02-16T08:00:38.188" v="18" actId="20577"/>
      <pc:docMkLst>
        <pc:docMk/>
      </pc:docMkLst>
      <pc:sldChg chg="modSp">
        <pc:chgData name="Phillips, Laura" userId="f3d9424b-1741-44d0-9f5b-40f7fbc6c16c" providerId="ADAL" clId="{F0BC4FD8-EAD9-4825-9494-421BC1D888C8}" dt="2022-02-16T08:00:38.188" v="18" actId="20577"/>
        <pc:sldMkLst>
          <pc:docMk/>
          <pc:sldMk cId="777465255" sldId="256"/>
        </pc:sldMkLst>
        <pc:spChg chg="mod">
          <ac:chgData name="Phillips, Laura" userId="f3d9424b-1741-44d0-9f5b-40f7fbc6c16c" providerId="ADAL" clId="{F0BC4FD8-EAD9-4825-9494-421BC1D888C8}" dt="2022-02-16T08:00:38.188" v="18" actId="20577"/>
          <ac:spMkLst>
            <pc:docMk/>
            <pc:sldMk cId="777465255" sldId="256"/>
            <ac:spMk id="2" creationId="{EF7B8559-3C26-42AD-BE25-DE4BC3F6D603}"/>
          </ac:spMkLst>
        </pc:spChg>
      </pc:sldChg>
      <pc:sldChg chg="addSp modSp add ord">
        <pc:chgData name="Phillips, Laura" userId="f3d9424b-1741-44d0-9f5b-40f7fbc6c16c" providerId="ADAL" clId="{F0BC4FD8-EAD9-4825-9494-421BC1D888C8}" dt="2022-02-16T08:00:05.308" v="10" actId="1076"/>
        <pc:sldMkLst>
          <pc:docMk/>
          <pc:sldMk cId="2463663965" sldId="262"/>
        </pc:sldMkLst>
        <pc:picChg chg="add mod">
          <ac:chgData name="Phillips, Laura" userId="f3d9424b-1741-44d0-9f5b-40f7fbc6c16c" providerId="ADAL" clId="{F0BC4FD8-EAD9-4825-9494-421BC1D888C8}" dt="2022-02-16T08:00:05.308" v="10" actId="1076"/>
          <ac:picMkLst>
            <pc:docMk/>
            <pc:sldMk cId="2463663965" sldId="262"/>
            <ac:picMk id="2" creationId="{6FD3CB0C-E7C2-4ACB-A849-EC6C30A26838}"/>
          </ac:picMkLst>
        </pc:picChg>
        <pc:picChg chg="add mod">
          <ac:chgData name="Phillips, Laura" userId="f3d9424b-1741-44d0-9f5b-40f7fbc6c16c" providerId="ADAL" clId="{F0BC4FD8-EAD9-4825-9494-421BC1D888C8}" dt="2022-02-16T08:00:01.308" v="9" actId="1076"/>
          <ac:picMkLst>
            <pc:docMk/>
            <pc:sldMk cId="2463663965" sldId="262"/>
            <ac:picMk id="3" creationId="{21AF731D-5C3E-484E-9550-3A79888A88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E692-21F5-4154-92A0-283874A2E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B2401-170B-45AE-AB25-745DDE152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3FA63-AB9E-4A4B-832F-85AD3A73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086A-C9B9-4C4F-A77F-ADF039F4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1EC16-23B9-4527-9EDF-0EC2573E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0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32F6-95E6-46BE-98E2-17E29D51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0A950-FFC3-47B4-A6F5-99B202D4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25AC-AFF7-4B67-BA8F-ECAFFBAA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7A1E-6C66-4266-99FB-C81A0263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9633-DB96-44D4-959F-23C35B3A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685A6-5B62-4419-B50A-7600CD449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0FAE4-7685-4B4F-90C2-D6E00145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168E-703D-4C68-A8AF-1C8EBDD5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2662-1B05-44F9-A018-5D2895CF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F921-16CE-4D2F-A35E-D87F144C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27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09E6-6FC8-49B2-B997-EE3900F0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B487-8241-4E48-AD1F-AD62A2F0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5B44-C008-4B85-A032-944FC69D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D0CE-D889-4B2F-8728-B3823967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7E18-669E-470E-8D70-33EB94DF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57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4BE4-4130-4540-B8F9-7C90D186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B1BF8-C8B6-42B4-ACE9-C2A7C78C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3E8A-9DC4-4C7C-A4DE-4CC60A98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394D3-7DC0-450C-A092-DAFCB3D6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4C5F-4149-4CEE-BE19-A5AE3691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9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ABC7-7B33-4192-AF0F-C67039CA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F3FA-DFDF-4584-8E77-14E6AD679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131FC-EE09-4FD2-8286-E9D4FE123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B04E-9F3D-450F-BB9D-D936B22E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F3E9-736B-4587-A69A-DB73DED0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43C7D-B1E9-4454-890A-B0D3D45A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8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4899-75D0-4625-B7AF-E119C1A4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888F6-230B-48E8-83F5-9368812F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71154-EAC6-4070-9BE9-A6D60B129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736D9-861A-4941-9445-5440A43C6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D37F6-8BF1-4379-8527-01BBAA061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97B66-D4D8-458D-8469-83883C06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9B15A-C575-4038-B0CE-8ECC5E3D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2A669-5C7A-44E2-8F4B-7005E74E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8CCC-C0F9-476C-B6B3-C0D3216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2EA0C-DF3D-4F0F-8F7E-3367226E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F8B91-F82A-4D03-B367-94C5F9B9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65106-3367-43E2-9CD4-79040E99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3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8EA12-5E44-41CE-AF0A-4DEAC8DB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EA20C-B2E1-422C-8F06-96FBD708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AD66-06CA-4E0B-B3F7-CB5034A9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8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6228-9C95-4825-83A3-E2F5B249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5DC4-0DB7-4AE3-B81E-E6A4E879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19E34-3B12-4EED-8791-68AFD987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84AA7-49C8-4DA4-8619-A4D0B781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12BFF-616B-45E5-B254-7B6B2E3A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AE27F-E3DA-4407-8CE0-BE375FD2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5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3823-BCBE-4E17-890A-9CF64490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AF40B-54BC-450F-B161-A598CE4D3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D8965-15AC-4D07-8855-D4160FB79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083FA-1484-4303-A937-6AFA062B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103-42E6-4393-8E9D-415C1A85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D8CE5-609C-4298-B913-35600FF1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67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26AA0-9BAC-4908-9332-6A9B8452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F32D-67A7-4210-9522-216C7593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E774-AEE6-4F1F-A539-689457132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3507-9195-41BE-A76E-DFAEDD5F3E4E}" type="datetimeFigureOut">
              <a:rPr lang="en-GB" smtClean="0"/>
              <a:t>16/02/2022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C155-9FC4-4DE0-9702-390C36DB6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1031-477F-47A6-8EA8-855B10CB0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CFBD-E3A6-4E8B-80D9-7B65A83CC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92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55202&amp;picture=spider-monst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559-3C26-42AD-BE25-DE4BC3F6D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6 Logos &amp; </a:t>
            </a:r>
            <a:r>
              <a:rPr lang="en-GB" dirty="0" err="1"/>
              <a:t>Img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8A82B-EE67-4DCC-9EEC-DC70C78BA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Laura</a:t>
            </a:r>
          </a:p>
        </p:txBody>
      </p:sp>
    </p:spTree>
    <p:extLst>
      <p:ext uri="{BB962C8B-B14F-4D97-AF65-F5344CB8AC3E}">
        <p14:creationId xmlns:p14="http://schemas.microsoft.com/office/powerpoint/2010/main" val="77746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1AF8DFF-B920-49F0-9E8F-BC15D4D42CD1}"/>
              </a:ext>
            </a:extLst>
          </p:cNvPr>
          <p:cNvGrpSpPr/>
          <p:nvPr/>
        </p:nvGrpSpPr>
        <p:grpSpPr>
          <a:xfrm>
            <a:off x="262915" y="221434"/>
            <a:ext cx="4148327" cy="2311400"/>
            <a:chOff x="4453075" y="2511853"/>
            <a:chExt cx="4148327" cy="23114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D09B8B4-3179-4BF2-9B31-835280022BA4}"/>
                </a:ext>
              </a:extLst>
            </p:cNvPr>
            <p:cNvGrpSpPr/>
            <p:nvPr/>
          </p:nvGrpSpPr>
          <p:grpSpPr>
            <a:xfrm>
              <a:off x="4453075" y="2511853"/>
              <a:ext cx="2746975" cy="2311400"/>
              <a:chOff x="4453075" y="2511853"/>
              <a:chExt cx="2746975" cy="23114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FC53D9D-76A2-4A31-988D-BDB80CC964AF}"/>
                  </a:ext>
                </a:extLst>
              </p:cNvPr>
              <p:cNvGrpSpPr/>
              <p:nvPr/>
            </p:nvGrpSpPr>
            <p:grpSpPr>
              <a:xfrm>
                <a:off x="4453075" y="2511853"/>
                <a:ext cx="2746975" cy="2311400"/>
                <a:chOff x="849122" y="257334"/>
                <a:chExt cx="2746975" cy="2311400"/>
              </a:xfrm>
            </p:grpSpPr>
            <p:sp>
              <p:nvSpPr>
                <p:cNvPr id="44" name="Callout: Quad Arrow 43">
                  <a:extLst>
                    <a:ext uri="{FF2B5EF4-FFF2-40B4-BE49-F238E27FC236}">
                      <a16:creationId xmlns:a16="http://schemas.microsoft.com/office/drawing/2014/main" id="{B20EAEF0-BCBE-4C66-B309-0892FB711122}"/>
                    </a:ext>
                  </a:extLst>
                </p:cNvPr>
                <p:cNvSpPr/>
                <p:nvPr/>
              </p:nvSpPr>
              <p:spPr>
                <a:xfrm>
                  <a:off x="849122" y="257334"/>
                  <a:ext cx="2746975" cy="2311400"/>
                </a:xfrm>
                <a:prstGeom prst="quadArrowCallout">
                  <a:avLst/>
                </a:prstGeom>
                <a:gradFill flip="none" rotWithShape="1">
                  <a:gsLst>
                    <a:gs pos="32000">
                      <a:schemeClr val="tx1">
                        <a:lumMod val="95000"/>
                        <a:lumOff val="5000"/>
                      </a:schemeClr>
                    </a:gs>
                    <a:gs pos="0">
                      <a:srgbClr val="00B0F0"/>
                    </a:gs>
                    <a:gs pos="57000">
                      <a:schemeClr val="accent1">
                        <a:lumMod val="75000"/>
                      </a:schemeClr>
                    </a:gs>
                    <a:gs pos="80000">
                      <a:schemeClr val="accent1">
                        <a:lumMod val="50000"/>
                      </a:schemeClr>
                    </a:gs>
                    <a:gs pos="100000">
                      <a:srgbClr val="00206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6" name="Picture 45" descr="A picture containing text, clipart&#10;&#10;Description automatically generated">
                  <a:extLst>
                    <a:ext uri="{FF2B5EF4-FFF2-40B4-BE49-F238E27FC236}">
                      <a16:creationId xmlns:a16="http://schemas.microsoft.com/office/drawing/2014/main" id="{47E89E44-27F0-432C-BAB1-00B3A917ED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rcRect r="8116" b="2959"/>
                <a:stretch/>
              </p:blipFill>
              <p:spPr>
                <a:xfrm>
                  <a:off x="1795095" y="997535"/>
                  <a:ext cx="855028" cy="830997"/>
                </a:xfrm>
                <a:prstGeom prst="rect">
                  <a:avLst/>
                </a:prstGeom>
              </p:spPr>
            </p:pic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08CC3C-BC8D-4326-B7FB-948B358785FA}"/>
                  </a:ext>
                </a:extLst>
              </p:cNvPr>
              <p:cNvSpPr/>
              <p:nvPr/>
            </p:nvSpPr>
            <p:spPr>
              <a:xfrm>
                <a:off x="6766560" y="3052588"/>
                <a:ext cx="433489" cy="12328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BBAD621-39DC-4970-A33F-6D6AABC9563B}"/>
                </a:ext>
              </a:extLst>
            </p:cNvPr>
            <p:cNvSpPr/>
            <p:nvPr/>
          </p:nvSpPr>
          <p:spPr>
            <a:xfrm>
              <a:off x="6453608" y="3142203"/>
              <a:ext cx="2147794" cy="1024318"/>
            </a:xfrm>
            <a:prstGeom prst="rightArrow">
              <a:avLst/>
            </a:prstGeom>
            <a:gradFill flip="none" rotWithShape="1">
              <a:gsLst>
                <a:gs pos="32000">
                  <a:schemeClr val="tx1">
                    <a:lumMod val="95000"/>
                    <a:lumOff val="5000"/>
                  </a:schemeClr>
                </a:gs>
                <a:gs pos="0">
                  <a:schemeClr val="tx1"/>
                </a:gs>
                <a:gs pos="57000">
                  <a:schemeClr val="accent1">
                    <a:lumMod val="75000"/>
                  </a:schemeClr>
                </a:gs>
                <a:gs pos="80000">
                  <a:schemeClr val="accent1">
                    <a:lumMod val="50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6CE1710-E932-4BB3-9309-46A81C786A7F}"/>
                </a:ext>
              </a:extLst>
            </p:cNvPr>
            <p:cNvSpPr/>
            <p:nvPr/>
          </p:nvSpPr>
          <p:spPr>
            <a:xfrm>
              <a:off x="6474534" y="3331196"/>
              <a:ext cx="2029273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600" b="1" cap="none" spc="0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Team 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712537-B627-4BE4-9E55-B73CBBCE7FB7}"/>
              </a:ext>
            </a:extLst>
          </p:cNvPr>
          <p:cNvGrpSpPr/>
          <p:nvPr/>
        </p:nvGrpSpPr>
        <p:grpSpPr>
          <a:xfrm>
            <a:off x="5501757" y="221434"/>
            <a:ext cx="2746975" cy="2311400"/>
            <a:chOff x="4453075" y="2511853"/>
            <a:chExt cx="2746975" cy="23114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57EDDA-2AC2-4371-AEA7-B429B8DA9458}"/>
                </a:ext>
              </a:extLst>
            </p:cNvPr>
            <p:cNvGrpSpPr/>
            <p:nvPr/>
          </p:nvGrpSpPr>
          <p:grpSpPr>
            <a:xfrm>
              <a:off x="4453075" y="2511853"/>
              <a:ext cx="2746975" cy="2311400"/>
              <a:chOff x="849122" y="257334"/>
              <a:chExt cx="2746975" cy="2311400"/>
            </a:xfrm>
          </p:grpSpPr>
          <p:sp>
            <p:nvSpPr>
              <p:cNvPr id="30" name="Callout: Quad Arrow 29">
                <a:extLst>
                  <a:ext uri="{FF2B5EF4-FFF2-40B4-BE49-F238E27FC236}">
                    <a16:creationId xmlns:a16="http://schemas.microsoft.com/office/drawing/2014/main" id="{40CA29E4-4708-469D-A8DE-F8B92730B018}"/>
                  </a:ext>
                </a:extLst>
              </p:cNvPr>
              <p:cNvSpPr/>
              <p:nvPr/>
            </p:nvSpPr>
            <p:spPr>
              <a:xfrm>
                <a:off x="849122" y="257334"/>
                <a:ext cx="2746975" cy="2311400"/>
              </a:xfrm>
              <a:prstGeom prst="quadArrowCallout">
                <a:avLst/>
              </a:prstGeom>
              <a:gradFill flip="none" rotWithShape="1">
                <a:gsLst>
                  <a:gs pos="32000">
                    <a:srgbClr val="660033"/>
                  </a:gs>
                  <a:gs pos="0">
                    <a:schemeClr val="tx1"/>
                  </a:gs>
                  <a:gs pos="57000">
                    <a:srgbClr val="FF0000"/>
                  </a:gs>
                  <a:gs pos="80000">
                    <a:schemeClr val="accent2">
                      <a:lumMod val="75000"/>
                    </a:schemeClr>
                  </a:gs>
                  <a:gs pos="100000">
                    <a:srgbClr val="FFCCFF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pic>
            <p:nvPicPr>
              <p:cNvPr id="36" name="Picture 35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BE5D830A-EE52-427B-8DE4-5D79D93DC0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r="8116" b="2959"/>
              <a:stretch/>
            </p:blipFill>
            <p:spPr>
              <a:xfrm>
                <a:off x="1795095" y="997535"/>
                <a:ext cx="855028" cy="830997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97247-1F5F-4722-8EFF-0C12CE954C2F}"/>
                </a:ext>
              </a:extLst>
            </p:cNvPr>
            <p:cNvSpPr/>
            <p:nvPr/>
          </p:nvSpPr>
          <p:spPr>
            <a:xfrm>
              <a:off x="6766560" y="3052588"/>
              <a:ext cx="433489" cy="123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C2D16E6-D2D9-408B-93BD-01EAD9A80124}"/>
              </a:ext>
            </a:extLst>
          </p:cNvPr>
          <p:cNvSpPr/>
          <p:nvPr/>
        </p:nvSpPr>
        <p:spPr>
          <a:xfrm>
            <a:off x="7530010" y="851784"/>
            <a:ext cx="2105956" cy="1024318"/>
          </a:xfrm>
          <a:prstGeom prst="rightArrow">
            <a:avLst/>
          </a:prstGeom>
          <a:gradFill flip="none" rotWithShape="1">
            <a:gsLst>
              <a:gs pos="32000">
                <a:srgbClr val="FF0000"/>
              </a:gs>
              <a:gs pos="0">
                <a:srgbClr val="FFCCFF"/>
              </a:gs>
              <a:gs pos="57000">
                <a:srgbClr val="FF0000"/>
              </a:gs>
              <a:gs pos="80000">
                <a:srgbClr val="660033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EAB01E-8333-41BE-A8F5-5991A051481D}"/>
              </a:ext>
            </a:extLst>
          </p:cNvPr>
          <p:cNvSpPr/>
          <p:nvPr/>
        </p:nvSpPr>
        <p:spPr>
          <a:xfrm>
            <a:off x="7446534" y="1040777"/>
            <a:ext cx="210595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 6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E1E35A-66E6-4ED7-A698-39CF6B4A87A8}"/>
              </a:ext>
            </a:extLst>
          </p:cNvPr>
          <p:cNvGrpSpPr/>
          <p:nvPr/>
        </p:nvGrpSpPr>
        <p:grpSpPr>
          <a:xfrm>
            <a:off x="3757026" y="2944257"/>
            <a:ext cx="4159993" cy="1275118"/>
            <a:chOff x="5131351" y="4360045"/>
            <a:chExt cx="4159993" cy="1275118"/>
          </a:xfrm>
        </p:grpSpPr>
        <p:pic>
          <p:nvPicPr>
            <p:cNvPr id="58" name="Picture 57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50545457-99C0-485C-987B-64D90BBB7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8116" b="2959"/>
            <a:stretch/>
          </p:blipFill>
          <p:spPr>
            <a:xfrm>
              <a:off x="8436316" y="4804166"/>
              <a:ext cx="855028" cy="830997"/>
            </a:xfrm>
            <a:prstGeom prst="rect">
              <a:avLst/>
            </a:prstGeom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C9C417-47D7-45E4-B583-215989C2D719}"/>
                </a:ext>
              </a:extLst>
            </p:cNvPr>
            <p:cNvGrpSpPr/>
            <p:nvPr/>
          </p:nvGrpSpPr>
          <p:grpSpPr>
            <a:xfrm>
              <a:off x="5131351" y="4360045"/>
              <a:ext cx="3646769" cy="943814"/>
              <a:chOff x="3635611" y="4985315"/>
              <a:chExt cx="3646769" cy="943814"/>
            </a:xfrm>
          </p:grpSpPr>
          <p:sp>
            <p:nvSpPr>
              <p:cNvPr id="60" name="Arrow: Chevron 59">
                <a:extLst>
                  <a:ext uri="{FF2B5EF4-FFF2-40B4-BE49-F238E27FC236}">
                    <a16:creationId xmlns:a16="http://schemas.microsoft.com/office/drawing/2014/main" id="{24A71FF3-6EBF-4113-B419-D186C931E8F2}"/>
                  </a:ext>
                </a:extLst>
              </p:cNvPr>
              <p:cNvSpPr/>
              <p:nvPr/>
            </p:nvSpPr>
            <p:spPr>
              <a:xfrm>
                <a:off x="5961580" y="4985315"/>
                <a:ext cx="1320800" cy="943814"/>
              </a:xfrm>
              <a:prstGeom prst="chevron">
                <a:avLst/>
              </a:pr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61" name="Arrow: Pentagon 60">
                <a:extLst>
                  <a:ext uri="{FF2B5EF4-FFF2-40B4-BE49-F238E27FC236}">
                    <a16:creationId xmlns:a16="http://schemas.microsoft.com/office/drawing/2014/main" id="{BEB6AC03-3F64-4483-BCE1-8E1D9935E8E6}"/>
                  </a:ext>
                </a:extLst>
              </p:cNvPr>
              <p:cNvSpPr/>
              <p:nvPr/>
            </p:nvSpPr>
            <p:spPr>
              <a:xfrm>
                <a:off x="3635611" y="4985315"/>
                <a:ext cx="2638189" cy="943814"/>
              </a:xfrm>
              <a:prstGeom prst="homePlate">
                <a:avLst/>
              </a:pr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B66B12-097C-4C7D-8A37-328788EAD5F9}"/>
                  </a:ext>
                </a:extLst>
              </p:cNvPr>
              <p:cNvSpPr txBox="1"/>
              <p:nvPr/>
            </p:nvSpPr>
            <p:spPr>
              <a:xfrm>
                <a:off x="6422789" y="5041723"/>
                <a:ext cx="5950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6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408A417-E99C-4AC3-B67B-B825EEDB7E18}"/>
                  </a:ext>
                </a:extLst>
              </p:cNvPr>
              <p:cNvSpPr txBox="1"/>
              <p:nvPr/>
            </p:nvSpPr>
            <p:spPr>
              <a:xfrm>
                <a:off x="3784600" y="5044550"/>
                <a:ext cx="20279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Team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F2AC12A-7987-4276-898A-D18D50865344}"/>
              </a:ext>
            </a:extLst>
          </p:cNvPr>
          <p:cNvGrpSpPr/>
          <p:nvPr/>
        </p:nvGrpSpPr>
        <p:grpSpPr>
          <a:xfrm>
            <a:off x="8733940" y="3343819"/>
            <a:ext cx="2746975" cy="2949282"/>
            <a:chOff x="8913622" y="479718"/>
            <a:chExt cx="2746975" cy="2949282"/>
          </a:xfrm>
        </p:grpSpPr>
        <p:sp>
          <p:nvSpPr>
            <p:cNvPr id="65" name="Callout: Quad Arrow 64">
              <a:extLst>
                <a:ext uri="{FF2B5EF4-FFF2-40B4-BE49-F238E27FC236}">
                  <a16:creationId xmlns:a16="http://schemas.microsoft.com/office/drawing/2014/main" id="{DBA13296-1B84-4FB0-B757-7E35E5A8FCAE}"/>
                </a:ext>
              </a:extLst>
            </p:cNvPr>
            <p:cNvSpPr/>
            <p:nvPr/>
          </p:nvSpPr>
          <p:spPr>
            <a:xfrm>
              <a:off x="8913622" y="479718"/>
              <a:ext cx="2746975" cy="2311400"/>
            </a:xfrm>
            <a:prstGeom prst="quadArrowCallout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50000">
                  <a:srgbClr val="CC9900">
                    <a:shade val="67500"/>
                    <a:satMod val="115000"/>
                  </a:srgbClr>
                </a:gs>
                <a:gs pos="100000">
                  <a:srgbClr val="CC9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pic>
          <p:nvPicPr>
            <p:cNvPr id="66" name="Picture 6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2AB1F93D-974D-49FC-8297-63E855763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r="8116" b="2959"/>
            <a:stretch/>
          </p:blipFill>
          <p:spPr>
            <a:xfrm>
              <a:off x="9859595" y="1227865"/>
              <a:ext cx="855028" cy="83099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84BADB-8B85-4A5A-A638-3F0DAD8E6577}"/>
                </a:ext>
              </a:extLst>
            </p:cNvPr>
            <p:cNvSpPr txBox="1"/>
            <p:nvPr/>
          </p:nvSpPr>
          <p:spPr>
            <a:xfrm>
              <a:off x="9017053" y="2598003"/>
              <a:ext cx="2643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Team 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B1175D-1685-4626-BA99-AFD0917E8827}"/>
              </a:ext>
            </a:extLst>
          </p:cNvPr>
          <p:cNvGrpSpPr/>
          <p:nvPr/>
        </p:nvGrpSpPr>
        <p:grpSpPr>
          <a:xfrm>
            <a:off x="640503" y="3974066"/>
            <a:ext cx="4738772" cy="2311400"/>
            <a:chOff x="70976" y="3148277"/>
            <a:chExt cx="4738772" cy="23114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5D0B734-02E6-445A-8CB6-C9790439A302}"/>
                </a:ext>
              </a:extLst>
            </p:cNvPr>
            <p:cNvGrpSpPr/>
            <p:nvPr/>
          </p:nvGrpSpPr>
          <p:grpSpPr>
            <a:xfrm>
              <a:off x="70976" y="3148277"/>
              <a:ext cx="4161390" cy="2311400"/>
              <a:chOff x="4453075" y="2511853"/>
              <a:chExt cx="4161390" cy="2311400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96D802B-9454-4DA8-BB4E-189191C4F59F}"/>
                  </a:ext>
                </a:extLst>
              </p:cNvPr>
              <p:cNvGrpSpPr/>
              <p:nvPr/>
            </p:nvGrpSpPr>
            <p:grpSpPr>
              <a:xfrm>
                <a:off x="4453075" y="2511853"/>
                <a:ext cx="2746975" cy="2311400"/>
                <a:chOff x="4453075" y="2511853"/>
                <a:chExt cx="2746975" cy="231140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CABFDB44-01EF-4CAE-86DB-7C99F4D01ADA}"/>
                    </a:ext>
                  </a:extLst>
                </p:cNvPr>
                <p:cNvGrpSpPr/>
                <p:nvPr/>
              </p:nvGrpSpPr>
              <p:grpSpPr>
                <a:xfrm>
                  <a:off x="4453075" y="2511853"/>
                  <a:ext cx="2746975" cy="2311400"/>
                  <a:chOff x="849122" y="257334"/>
                  <a:chExt cx="2746975" cy="2311400"/>
                </a:xfrm>
              </p:grpSpPr>
              <p:sp>
                <p:nvSpPr>
                  <p:cNvPr id="55" name="Callout: Quad Arrow 54">
                    <a:extLst>
                      <a:ext uri="{FF2B5EF4-FFF2-40B4-BE49-F238E27FC236}">
                        <a16:creationId xmlns:a16="http://schemas.microsoft.com/office/drawing/2014/main" id="{243724A2-404E-4DAA-9DD3-3423C887478F}"/>
                      </a:ext>
                    </a:extLst>
                  </p:cNvPr>
                  <p:cNvSpPr/>
                  <p:nvPr/>
                </p:nvSpPr>
                <p:spPr>
                  <a:xfrm>
                    <a:off x="849122" y="257334"/>
                    <a:ext cx="2746975" cy="2311400"/>
                  </a:xfrm>
                  <a:prstGeom prst="quadArrowCallout">
                    <a:avLst/>
                  </a:prstGeom>
                  <a:solidFill>
                    <a:schemeClr val="tx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56" name="Picture 55" descr="A picture containing text, clipart&#10;&#10;Description automatically generated">
                    <a:extLst>
                      <a:ext uri="{FF2B5EF4-FFF2-40B4-BE49-F238E27FC236}">
                        <a16:creationId xmlns:a16="http://schemas.microsoft.com/office/drawing/2014/main" id="{1089A0D9-D3A5-4684-9015-08B95762F6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3"/>
                      </a:ext>
                    </a:extLst>
                  </a:blip>
                  <a:srcRect r="8116" b="2959"/>
                  <a:stretch/>
                </p:blipFill>
                <p:spPr>
                  <a:xfrm>
                    <a:off x="1795095" y="997535"/>
                    <a:ext cx="855028" cy="83099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BAF72FC-C7EB-405C-B752-43760C31CCA7}"/>
                    </a:ext>
                  </a:extLst>
                </p:cNvPr>
                <p:cNvSpPr/>
                <p:nvPr/>
              </p:nvSpPr>
              <p:spPr>
                <a:xfrm>
                  <a:off x="6766560" y="3052588"/>
                  <a:ext cx="433489" cy="12328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DCFAB5E3-3F1A-47D5-ACEB-29A2BF317350}"/>
                  </a:ext>
                </a:extLst>
              </p:cNvPr>
              <p:cNvSpPr/>
              <p:nvPr/>
            </p:nvSpPr>
            <p:spPr>
              <a:xfrm>
                <a:off x="6466671" y="3142203"/>
                <a:ext cx="2147794" cy="1024318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6923D46-1E7B-4766-9F82-76644383991E}"/>
                  </a:ext>
                </a:extLst>
              </p:cNvPr>
              <p:cNvSpPr/>
              <p:nvPr/>
            </p:nvSpPr>
            <p:spPr>
              <a:xfrm>
                <a:off x="6474534" y="3331196"/>
                <a:ext cx="202927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r>
                  <a:rPr lang="en-US" sz="3600" b="1" cap="none" spc="0" dirty="0">
                    <a:ln/>
                    <a:solidFill>
                      <a:schemeClr val="accent4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Team 6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B07099B-856C-4695-8D06-2E1D3AA32C9A}"/>
                </a:ext>
              </a:extLst>
            </p:cNvPr>
            <p:cNvSpPr/>
            <p:nvPr/>
          </p:nvSpPr>
          <p:spPr>
            <a:xfrm>
              <a:off x="4012735" y="3657645"/>
              <a:ext cx="797013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3600" b="1" cap="none" spc="0" dirty="0">
                  <a:ln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92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D3CB0C-E7C2-4ACB-A849-EC6C30A2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098" y="782486"/>
            <a:ext cx="3661737" cy="20901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F731D-5C3E-484E-9550-3A79888A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58" y="3143122"/>
            <a:ext cx="3626477" cy="20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6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df906fd-76a0-4d3e-9ece-38dadcdb4bf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AB285C0E26C4181368A034809A66F" ma:contentTypeVersion="12" ma:contentTypeDescription="Create a new document." ma:contentTypeScope="" ma:versionID="c5782419c2d4d0e12a32299e72c07a51">
  <xsd:schema xmlns:xsd="http://www.w3.org/2001/XMLSchema" xmlns:xs="http://www.w3.org/2001/XMLSchema" xmlns:p="http://schemas.microsoft.com/office/2006/metadata/properties" xmlns:ns3="bd4a86c8-1e5a-428b-b071-dc1aadf50c18" xmlns:ns4="f794f352-29d7-4411-aaaa-e9ebf7d43b30" targetNamespace="http://schemas.microsoft.com/office/2006/metadata/properties" ma:root="true" ma:fieldsID="28fa2f95e80d79ad3bf500e790f6d3ae" ns3:_="" ns4:_="">
    <xsd:import namespace="bd4a86c8-1e5a-428b-b071-dc1aadf50c18"/>
    <xsd:import namespace="f794f352-29d7-4411-aaaa-e9ebf7d43b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a86c8-1e5a-428b-b071-dc1aadf50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4f352-29d7-4411-aaaa-e9ebf7d43b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5D6672-7D42-4F9D-94D5-09E1760C0F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4a86c8-1e5a-428b-b071-dc1aadf50c18"/>
    <ds:schemaRef ds:uri="f794f352-29d7-4411-aaaa-e9ebf7d43b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FAF93-0C7A-4E2D-86EA-FFF9C0B095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513DBA-E59A-4A01-9C16-DE08B2C61197}">
  <ds:schemaRefs>
    <ds:schemaRef ds:uri="http://schemas.microsoft.com/office/2006/metadata/properties"/>
    <ds:schemaRef ds:uri="bd4a86c8-1e5a-428b-b071-dc1aadf50c18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f794f352-29d7-4411-aaaa-e9ebf7d43b30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Team 6 Logos &amp; Img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Phillips, Laura</dc:creator>
  <cp:lastModifiedBy>Phillips, Laura</cp:lastModifiedBy>
  <cp:revision>5</cp:revision>
  <dcterms:created xsi:type="dcterms:W3CDTF">2022-02-16T07:17:05Z</dcterms:created>
  <dcterms:modified xsi:type="dcterms:W3CDTF">2022-02-16T08:00:48Z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0x0101004C7AB285C0E26C4181368A034809A66F</vt:lpwstr>
  </property>
</Properties>
</file>