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1224bf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1224bf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de2f96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de2f96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2de2f96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2de2f96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c099fb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c099fb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1224bf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1224bf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cd1fb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cd1fb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cd1fbd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cd1fbd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cd1fbd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cd1fbd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de2f9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de2f9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cd1fbd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cd1fbd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cd1fbd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cd1fbd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1224bf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1224bf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de2f963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de2f963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550" y="2157625"/>
            <a:ext cx="3869675" cy="40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Guild Planner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Jay Forbes, Luke Cormier and Cameron Watson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Functionality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Operates only on creating account.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access events once logged in.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350" y="2058575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Planning events and raids.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Cooperate with guild members on time and place.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Change plans on the fly.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350" y="2058575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World of Warcraft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New World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Elder Scrolls Online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Old Republic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25" y="2025425"/>
            <a:ext cx="17716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275" y="30162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650" y="251850"/>
            <a:ext cx="1790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Showcase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950" t="3128"/>
          <a:stretch/>
        </p:blipFill>
        <p:spPr>
          <a:xfrm>
            <a:off x="3721425" y="1120237"/>
            <a:ext cx="4245001" cy="34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3693125" y="1117900"/>
            <a:ext cx="4315800" cy="3480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540325" y="15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Questions?</a:t>
            </a:r>
            <a:endParaRPr sz="52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350" y="2058575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Idea..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more google sheets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more discord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in game schedule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175" y="2164700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used discord as the main way to communicate.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</a:t>
            </a:r>
            <a:r>
              <a:rPr lang="en">
                <a:solidFill>
                  <a:schemeClr val="lt1"/>
                </a:solidFill>
              </a:rPr>
              <a:t>transferred</a:t>
            </a:r>
            <a:r>
              <a:rPr lang="en">
                <a:solidFill>
                  <a:schemeClr val="lt1"/>
                </a:solidFill>
              </a:rPr>
              <a:t> files through discord and google drive.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13" y="24257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00" y="2425750"/>
            <a:ext cx="380999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Adonis Framework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AdonisJS is a </a:t>
            </a:r>
            <a:r>
              <a:rPr lang="en">
                <a:solidFill>
                  <a:schemeClr val="lt1"/>
                </a:solidFill>
              </a:rPr>
              <a:t>Node.js web framework.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AdonisJS is a lot like Laravel framework.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Supports a large variety of modules.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100" y="3590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000" y="2171200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Adonis Framework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Create URLs using routes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Handle requests using controllers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Database interaction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Render HTML using templates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Authenticate users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Validation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025" y="2142900"/>
            <a:ext cx="3869675" cy="40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100" y="3590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Hurdles we had..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Difficult to run off of a local database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Moving website to a server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175" y="2327450"/>
            <a:ext cx="3969126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Guild Planner 2.0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Import your character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Display character stats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Authenticate users with their battle.net tag using blizzard API.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375" y="2729675"/>
            <a:ext cx="2125625" cy="24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phpmyadmin to store events.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be accessed by those with admin </a:t>
            </a:r>
            <a:r>
              <a:rPr lang="en">
                <a:solidFill>
                  <a:schemeClr val="lt1"/>
                </a:solidFill>
              </a:rPr>
              <a:t>privileges.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dynamically change events.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313" y="2673775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350" y="2058575"/>
            <a:ext cx="3869675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Websites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There are other websites that also use AdonisJS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Temp-mail.org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Keeps </a:t>
            </a:r>
            <a:r>
              <a:rPr lang="en">
                <a:solidFill>
                  <a:schemeClr val="lt1"/>
                </a:solidFill>
              </a:rPr>
              <a:t>email</a:t>
            </a:r>
            <a:r>
              <a:rPr lang="en">
                <a:solidFill>
                  <a:schemeClr val="lt1"/>
                </a:solidFill>
              </a:rPr>
              <a:t> anonymous when in public.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138" y="8581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350" y="2058575"/>
            <a:ext cx="3869675" cy="40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773" y="2213475"/>
            <a:ext cx="4443500" cy="25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