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64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5D67-1C4A-3730-27E1-EE56FE6E9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9C4B6-38A0-7BAF-EB02-E38E4F597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DF83-0333-DB07-5831-981820DF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CB5C-00EC-C743-A604-DF9BAD8B2948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E87CC-A849-88CF-A371-FA03444C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21723-DB97-3EC8-DB8A-35DB5E8C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D808-A2F5-8049-B78A-34F33B5D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6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9F5F-4A43-23B2-43CA-AEA99B85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55145-FB50-AEF4-3AFC-031E9D96D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A0E38-662F-0ADB-632A-5355EF20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CB5C-00EC-C743-A604-DF9BAD8B2948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49E3E-816C-A8EE-F765-172AC272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D81D7-6212-91B5-8CED-A817935A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D808-A2F5-8049-B78A-34F33B5D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4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33C36B-DD98-9326-1C32-1653674DC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F67DE-8FC3-3551-6C8B-8E5271584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075C1-BAED-4428-5F35-CB4914D9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CB5C-00EC-C743-A604-DF9BAD8B2948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93101-F394-9255-F7B5-B7A8E91E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9F079-4A2D-F355-F46E-606B52BE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D808-A2F5-8049-B78A-34F33B5D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5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0898-A0D8-B1DA-FD14-8C7E98AB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3167-B730-5EB5-34A5-90B127720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93328-627A-6771-2D80-D980D56D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CB5C-00EC-C743-A604-DF9BAD8B2948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E4CCB-6B5B-8296-617F-6D880977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2F16-5CCA-9832-5BFE-1780E1C6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D808-A2F5-8049-B78A-34F33B5D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7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394B-0F94-0B09-ED08-508CFB04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83B0D-9FBE-31F3-1A77-2995858F1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406A9-BB0A-E24A-B4D5-AA43C161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CB5C-00EC-C743-A604-DF9BAD8B2948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16AB0-642F-57D0-5A6E-AFD3EC39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61A38-AC86-B252-B1F7-1739D409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D808-A2F5-8049-B78A-34F33B5D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9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6B44-9FE8-AB17-5229-3FB9459A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2F58-9636-6066-35D4-B92196D49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660CE-18E3-756A-DA1D-924C06951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C6E03-09FD-E8BA-3586-4061AB3D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CB5C-00EC-C743-A604-DF9BAD8B2948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79DB3-A763-8DE5-4478-A0E33E2D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7D2C3-2FE0-EAAF-7820-BE45FC38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D808-A2F5-8049-B78A-34F33B5D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1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DE8E-AEC9-727A-91A9-59E81E35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C96B5-F0A2-12E7-3637-1E06C9DF8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36872-587D-5579-4834-F7410101D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B9582-9CC4-3D1F-CC79-C1EBA6EC3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36D13-D1DA-A2AB-AD6A-DB92C147C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4BB72-A109-C000-7AE2-8E1DFBAE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CB5C-00EC-C743-A604-DF9BAD8B2948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BE7245-E500-3B67-27C9-6623ED56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AA2B43-11A9-33B3-54A2-CA1F7B7B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D808-A2F5-8049-B78A-34F33B5D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0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D392-84DD-4824-D06F-CE4BE779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21848-793F-CF54-0ECA-6082369F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CB5C-00EC-C743-A604-DF9BAD8B2948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BAF80-977D-B452-6953-3AC866B1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AC6FF-683D-0244-FAFC-594D2CB6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D808-A2F5-8049-B78A-34F33B5D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4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CB726-BBD2-5A0A-627F-BE1BB7F7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CB5C-00EC-C743-A604-DF9BAD8B2948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54EB0-9730-6B10-1FBE-4AC07731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02F4D-BB7B-EDDD-8C40-660E46C4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D808-A2F5-8049-B78A-34F33B5D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3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FED6-21D3-F20E-CCB6-7D1DD732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A746-D331-40AA-EC79-4EF906FC9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8E130-7644-9406-5FF4-0A05F220D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7A589-8349-895F-3959-0E26921B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CB5C-00EC-C743-A604-DF9BAD8B2948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13D99-14DD-AC1E-A1A2-DD545288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8B113-DA5A-1F80-D189-95C85986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D808-A2F5-8049-B78A-34F33B5D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1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61C6-9A15-80EE-3E3A-96D772B6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4EF2A-86AD-56C4-71BA-063837816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40595-5AA8-CBC8-91B9-FF03DD7ED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3C79A-5ABC-F416-8C81-885B93FD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CB5C-00EC-C743-A604-DF9BAD8B2948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0D7D0-6900-5032-98FB-5844EAB3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C752D-2D0A-96AD-27B4-CAA3E6D7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3D808-A2F5-8049-B78A-34F33B5D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5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9F0BE-23EF-E06F-0120-47D2627A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8BF62-5868-6CBD-7577-E430CCD37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30D64-40DB-CE99-06B9-E6546741D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BCB5C-00EC-C743-A604-DF9BAD8B2948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CAD95-5CA6-F29E-2E44-152F9EB41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D82F-9300-D477-F003-F0792E059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3D808-A2F5-8049-B78A-34F33B5D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6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3E2A-F0B3-BCBA-69C2-57A2A4CAE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0CAFE-42F1-7BC5-D7E2-2C18DD4B8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0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Luke Waller</dc:creator>
  <cp:lastModifiedBy>(s) Luke Waller</cp:lastModifiedBy>
  <cp:revision>1</cp:revision>
  <dcterms:created xsi:type="dcterms:W3CDTF">2022-05-09T06:26:51Z</dcterms:created>
  <dcterms:modified xsi:type="dcterms:W3CDTF">2022-05-09T06:34:18Z</dcterms:modified>
</cp:coreProperties>
</file>