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5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5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A587A9-885C-6B25-8B94-C281C683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fr-FR" sz="4400" dirty="0" err="1"/>
              <a:t>BookWiseAI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7BE66-3277-936B-E887-C952B766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MASSON Justin</a:t>
            </a:r>
          </a:p>
          <a:p>
            <a:pPr algn="l"/>
            <a:r>
              <a:rPr lang="fr-FR" dirty="0"/>
              <a:t>DEVELAY Luke</a:t>
            </a:r>
          </a:p>
        </p:txBody>
      </p: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360B7ED1-2D5D-5179-F97A-2B488ACEF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7" r="3966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70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CE664-03AB-A0E8-B9EA-CDA1E458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30642C-5AE4-F652-B48A-AF13EB8E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de Recommandation de Livres</a:t>
            </a:r>
          </a:p>
          <a:p>
            <a:r>
              <a:rPr lang="fr-FR" dirty="0"/>
              <a:t>"Développer un système intelligent de recommandation de livres basé sur les préférences des utilisateurs."</a:t>
            </a:r>
          </a:p>
        </p:txBody>
      </p:sp>
    </p:spTree>
    <p:extLst>
      <p:ext uri="{BB962C8B-B14F-4D97-AF65-F5344CB8AC3E}">
        <p14:creationId xmlns:p14="http://schemas.microsoft.com/office/powerpoint/2010/main" val="40530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26F39-80B0-AB3C-2226-F07227A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CA3E15-B6E6-1C05-2237-C48A66EE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des données : </a:t>
            </a:r>
            <a:r>
              <a:rPr lang="fr-FR" dirty="0" err="1"/>
              <a:t>Kaggle</a:t>
            </a:r>
            <a:r>
              <a:rPr lang="fr-FR" dirty="0"/>
              <a:t>, Open Source</a:t>
            </a:r>
          </a:p>
          <a:p>
            <a:r>
              <a:rPr lang="fr-FR" dirty="0"/>
              <a:t>Méthodologie :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régression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1B26C-EB8C-E68B-0684-F145B1E7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et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73186-7C31-3472-34BF-BDD2EF5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de programmation: "Python"</a:t>
            </a:r>
          </a:p>
          <a:p>
            <a:r>
              <a:rPr lang="fr-FR" dirty="0"/>
              <a:t>Bibliothèques utilisées: "Pandas, </a:t>
            </a:r>
            <a:r>
              <a:rPr lang="fr-FR" dirty="0" err="1"/>
              <a:t>Scikit-learn</a:t>
            </a:r>
            <a:r>
              <a:rPr lang="fr-FR" dirty="0"/>
              <a:t>, </a:t>
            </a:r>
            <a:r>
              <a:rPr lang="fr-FR" dirty="0" err="1"/>
              <a:t>Keras</a:t>
            </a:r>
            <a:r>
              <a:rPr lang="fr-FR" dirty="0"/>
              <a:t>"</a:t>
            </a:r>
          </a:p>
          <a:p>
            <a:r>
              <a:rPr lang="fr-FR" dirty="0"/>
              <a:t>Framework Web: "Flask"</a:t>
            </a:r>
          </a:p>
        </p:txBody>
      </p:sp>
    </p:spTree>
    <p:extLst>
      <p:ext uri="{BB962C8B-B14F-4D97-AF65-F5344CB8AC3E}">
        <p14:creationId xmlns:p14="http://schemas.microsoft.com/office/powerpoint/2010/main" val="424264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CA101-9FF1-2C3C-E155-3C3E26B8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Pré-traitement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C2A91-FAF4-2DC1-97B0-6ED8D5C3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Phase cruciale dans le développement d'un modèle d'IA. </a:t>
            </a:r>
          </a:p>
          <a:p>
            <a:r>
              <a:rPr lang="fr-FR" dirty="0"/>
              <a:t>Processus de pré-traitement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FAECCA-4862-5338-6A93-6147C5E1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1" y="4231237"/>
            <a:ext cx="11282378" cy="10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eau de neurones artificiels : qu'est-ce que c'est et à quoi ça sert ?">
            <a:extLst>
              <a:ext uri="{FF2B5EF4-FFF2-40B4-BE49-F238E27FC236}">
                <a16:creationId xmlns:a16="http://schemas.microsoft.com/office/drawing/2014/main" id="{5996C514-1687-E328-B7C9-DF678F22E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" b="15588"/>
          <a:stretch/>
        </p:blipFill>
        <p:spPr bwMode="auto">
          <a:xfrm>
            <a:off x="20" y="10"/>
            <a:ext cx="12207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1DBCCB-DDDB-A142-509F-DBA7BFE6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867878"/>
            <a:ext cx="4127635" cy="28282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401867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13BA2-BF7C-F695-763D-F554D4D4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et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7C715-EE0E-49C2-C545-529CA307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résultats sur différents tests</a:t>
            </a:r>
          </a:p>
          <a:p>
            <a:r>
              <a:rPr lang="fr-FR" dirty="0"/>
              <a:t>MSE de 2.64 = précision de 97%</a:t>
            </a:r>
          </a:p>
        </p:txBody>
      </p:sp>
    </p:spTree>
    <p:extLst>
      <p:ext uri="{BB962C8B-B14F-4D97-AF65-F5344CB8AC3E}">
        <p14:creationId xmlns:p14="http://schemas.microsoft.com/office/powerpoint/2010/main" val="266776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FF84F-4C2E-F9AF-FEEB-E7CA723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Finale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86E3E-1F04-1E29-1C98-4C67EBE2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Formulaire interactif pour les utilisateurs</a:t>
            </a:r>
          </a:p>
          <a:p>
            <a:r>
              <a:rPr lang="fr-FR" dirty="0"/>
              <a:t>Prédictions en temps réel: "Affichage des 10 meilleures recommandations"</a:t>
            </a:r>
          </a:p>
        </p:txBody>
      </p:sp>
    </p:spTree>
    <p:extLst>
      <p:ext uri="{BB962C8B-B14F-4D97-AF65-F5344CB8AC3E}">
        <p14:creationId xmlns:p14="http://schemas.microsoft.com/office/powerpoint/2010/main" val="340051311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120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Söhne</vt:lpstr>
      <vt:lpstr>PebbleVTI</vt:lpstr>
      <vt:lpstr>BookWiseAI</vt:lpstr>
      <vt:lpstr>Introduction</vt:lpstr>
      <vt:lpstr>Contexte</vt:lpstr>
      <vt:lpstr>Outils et Technologies</vt:lpstr>
      <vt:lpstr>Pré-traitement des données</vt:lpstr>
      <vt:lpstr>Construction du Modèle</vt:lpstr>
      <vt:lpstr>Résultats et Évaluation</vt:lpstr>
      <vt:lpstr>Application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BookWiseAI</dc:title>
  <dc:creator>Luke Develay</dc:creator>
  <cp:lastModifiedBy>Luke Develay</cp:lastModifiedBy>
  <cp:revision>3</cp:revision>
  <dcterms:created xsi:type="dcterms:W3CDTF">2024-01-10T08:03:15Z</dcterms:created>
  <dcterms:modified xsi:type="dcterms:W3CDTF">2024-01-10T13:45:53Z</dcterms:modified>
</cp:coreProperties>
</file>