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801600" cy="9601200" type="A3"/>
  <p:notesSz cx="6858000" cy="9144000"/>
  <p:defaultTextStyle>
    <a:defPPr>
      <a:defRPr lang="fi-FI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>
        <p:scale>
          <a:sx n="50" d="100"/>
          <a:sy n="50" d="100"/>
        </p:scale>
        <p:origin x="-1380" y="-84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2E004-4C32-4B56-A57F-901ACBD15128}" type="datetimeFigureOut">
              <a:rPr lang="fi-FI" smtClean="0"/>
              <a:t>3.12.2018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58CFE-5C61-4535-9168-B5C4958DD70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60151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58CFE-5C61-4535-9168-B5C4958DD701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15083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D9EB-B609-4954-B3E5-7ACBC7B75736}" type="datetimeFigureOut">
              <a:rPr lang="fi-FI" smtClean="0"/>
              <a:t>3.12.2018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4C88-C832-4E34-879B-CA327BC1B92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6893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D9EB-B609-4954-B3E5-7ACBC7B75736}" type="datetimeFigureOut">
              <a:rPr lang="fi-FI" smtClean="0"/>
              <a:t>3.12.2018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4C88-C832-4E34-879B-CA327BC1B92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0347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D9EB-B609-4954-B3E5-7ACBC7B75736}" type="datetimeFigureOut">
              <a:rPr lang="fi-FI" smtClean="0"/>
              <a:t>3.12.2018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4C88-C832-4E34-879B-CA327BC1B92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86926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D9EB-B609-4954-B3E5-7ACBC7B75736}" type="datetimeFigureOut">
              <a:rPr lang="fi-FI" smtClean="0"/>
              <a:t>3.12.2018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4C88-C832-4E34-879B-CA327BC1B92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5553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D9EB-B609-4954-B3E5-7ACBC7B75736}" type="datetimeFigureOut">
              <a:rPr lang="fi-FI" smtClean="0"/>
              <a:t>3.12.2018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4C88-C832-4E34-879B-CA327BC1B92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8061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D9EB-B609-4954-B3E5-7ACBC7B75736}" type="datetimeFigureOut">
              <a:rPr lang="fi-FI" smtClean="0"/>
              <a:t>3.12.2018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4C88-C832-4E34-879B-CA327BC1B92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911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D9EB-B609-4954-B3E5-7ACBC7B75736}" type="datetimeFigureOut">
              <a:rPr lang="fi-FI" smtClean="0"/>
              <a:t>3.12.2018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4C88-C832-4E34-879B-CA327BC1B92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4657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D9EB-B609-4954-B3E5-7ACBC7B75736}" type="datetimeFigureOut">
              <a:rPr lang="fi-FI" smtClean="0"/>
              <a:t>3.12.2018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4C88-C832-4E34-879B-CA327BC1B92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6657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D9EB-B609-4954-B3E5-7ACBC7B75736}" type="datetimeFigureOut">
              <a:rPr lang="fi-FI" smtClean="0"/>
              <a:t>3.12.2018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4C88-C832-4E34-879B-CA327BC1B92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97082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D9EB-B609-4954-B3E5-7ACBC7B75736}" type="datetimeFigureOut">
              <a:rPr lang="fi-FI" smtClean="0"/>
              <a:t>3.12.2018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4C88-C832-4E34-879B-CA327BC1B92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2323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D9EB-B609-4954-B3E5-7ACBC7B75736}" type="datetimeFigureOut">
              <a:rPr lang="fi-FI" smtClean="0"/>
              <a:t>3.12.2018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4C88-C832-4E34-879B-CA327BC1B92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8622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ED9EB-B609-4954-B3E5-7ACBC7B75736}" type="datetimeFigureOut">
              <a:rPr lang="fi-FI" smtClean="0"/>
              <a:t>3.12.2018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E4C88-C832-4E34-879B-CA327BC1B92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6867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2266089" y="8517974"/>
            <a:ext cx="3900695" cy="891138"/>
          </a:xfrm>
          <a:prstGeom prst="rect">
            <a:avLst/>
          </a:prstGeom>
          <a:solidFill>
            <a:schemeClr val="tx2">
              <a:lumMod val="60000"/>
              <a:lumOff val="40000"/>
              <a:alpha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32" y="940284"/>
            <a:ext cx="12801600" cy="76809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63559" y="5352326"/>
                <a:ext cx="1034899" cy="5504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28016" tIns="64008" rIns="128016" bIns="6400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i-FI" b="1" i="1">
                              <a:latin typeface="Cambria Math"/>
                              <a:ea typeface="Cambria Math"/>
                            </a:rPr>
                            <m:t>𝜽</m:t>
                          </m:r>
                        </m:e>
                        <m:sub>
                          <m:r>
                            <a:rPr lang="fi-FI" b="1" i="1">
                              <a:latin typeface="Cambria Math"/>
                              <a:ea typeface="Cambria Math"/>
                            </a:rPr>
                            <m:t>𝒐𝒓𝒈</m:t>
                          </m:r>
                          <m:r>
                            <m:rPr>
                              <m:nor/>
                            </m:rPr>
                            <a:rPr lang="fi-FI" b="1" dirty="0"/>
                            <m:t> </m:t>
                          </m:r>
                        </m:sub>
                      </m:sSub>
                    </m:oMath>
                  </m:oMathPara>
                </a14:m>
                <a:endParaRPr lang="fi-FI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559" y="5352326"/>
                <a:ext cx="1034899" cy="550472"/>
              </a:xfrm>
              <a:prstGeom prst="rect">
                <a:avLst/>
              </a:prstGeom>
              <a:blipFill rotWithShape="1">
                <a:blip r:embed="rId4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40293" y="6777210"/>
                <a:ext cx="531043" cy="5139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28016" tIns="64008" rIns="128016" bIns="6400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b="1" i="1" smtClean="0">
                          <a:latin typeface="Cambria Math"/>
                          <a:ea typeface="Cambria Math"/>
                        </a:rPr>
                        <m:t>𝜽</m:t>
                      </m:r>
                    </m:oMath>
                  </m:oMathPara>
                </a14:m>
                <a:endParaRPr lang="fi-FI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293" y="6777210"/>
                <a:ext cx="531043" cy="51398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11386" y="2402869"/>
                <a:ext cx="652704" cy="5170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28016" tIns="64008" rIns="128016" bIns="6400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b="1" i="1" smtClean="0">
                          <a:latin typeface="Cambria Math"/>
                        </a:rPr>
                        <m:t>𝑾</m:t>
                      </m:r>
                    </m:oMath>
                  </m:oMathPara>
                </a14:m>
                <a:endParaRPr lang="fi-FI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386" y="2402869"/>
                <a:ext cx="652704" cy="5170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2174837" y="4037407"/>
            <a:ext cx="3599516" cy="55694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endParaRPr lang="fi-FI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40847" y="4008997"/>
                <a:ext cx="1037592" cy="5139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28016" tIns="64008" rIns="128016" bIns="6400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b="1" i="1" smtClean="0">
                          <a:latin typeface="Cambria Math"/>
                        </a:rPr>
                        <m:t>𝑺𝑾𝑬</m:t>
                      </m:r>
                    </m:oMath>
                  </m:oMathPara>
                </a14:m>
                <a:endParaRPr lang="fi-FI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847" y="4008997"/>
                <a:ext cx="1037592" cy="51398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652925" y="88343"/>
            <a:ext cx="2054613" cy="517065"/>
          </a:xfrm>
          <a:prstGeom prst="rect">
            <a:avLst/>
          </a:prstGeom>
          <a:noFill/>
          <a:ln w="25400">
            <a:solidFill>
              <a:schemeClr val="accent1">
                <a:alpha val="65000"/>
              </a:schemeClr>
            </a:solidFill>
          </a:ln>
        </p:spPr>
        <p:txBody>
          <a:bodyPr wrap="none" lIns="128016" tIns="64008" rIns="128016" bIns="64008" rtlCol="0">
            <a:spAutoFit/>
          </a:bodyPr>
          <a:lstStyle/>
          <a:p>
            <a:r>
              <a:rPr lang="fi-FI" b="1" dirty="0" err="1" smtClean="0"/>
              <a:t>weather</a:t>
            </a:r>
            <a:r>
              <a:rPr lang="fi-FI" b="1" dirty="0" smtClean="0"/>
              <a:t> data</a:t>
            </a:r>
            <a:endParaRPr lang="fi-FI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802096" y="7277520"/>
            <a:ext cx="1847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i-F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530217" y="8138326"/>
                <a:ext cx="635623" cy="4770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i-FI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fi-FI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fi-FI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217" y="8138326"/>
                <a:ext cx="635623" cy="4770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437256" y="5797107"/>
                <a:ext cx="541046" cy="51353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i-FI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𝑰</m:t>
                          </m:r>
                        </m:e>
                        <m:sub>
                          <m:r>
                            <a:rPr lang="fi-FI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fi-FI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256" y="5797107"/>
                <a:ext cx="541046" cy="513539"/>
              </a:xfrm>
              <a:prstGeom prst="rect">
                <a:avLst/>
              </a:prstGeom>
              <a:blipFill rotWithShape="1">
                <a:blip r:embed="rId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454926" y="3453567"/>
                <a:ext cx="601960" cy="51353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i-FI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fi-FI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fi-FI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926" y="3453567"/>
                <a:ext cx="601960" cy="513539"/>
              </a:xfrm>
              <a:prstGeom prst="rect">
                <a:avLst/>
              </a:prstGeom>
              <a:blipFill rotWithShape="1">
                <a:blip r:embed="rId1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240628" y="8160826"/>
                <a:ext cx="629210" cy="4770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i-FI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fi-FI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fi-FI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628" y="8160826"/>
                <a:ext cx="629210" cy="477054"/>
              </a:xfrm>
              <a:prstGeom prst="rect">
                <a:avLst/>
              </a:prstGeom>
              <a:blipFill rotWithShape="1">
                <a:blip r:embed="rId11"/>
                <a:stretch>
                  <a:fillRect l="-1942" b="-14103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224745" y="178514"/>
            <a:ext cx="1708096" cy="477054"/>
          </a:xfrm>
          <a:prstGeom prst="rect">
            <a:avLst/>
          </a:prstGeom>
          <a:noFill/>
          <a:ln w="25400">
            <a:solidFill>
              <a:schemeClr val="accent1">
                <a:alpha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i-FI" b="1" dirty="0" err="1" smtClean="0"/>
              <a:t>parameters</a:t>
            </a:r>
            <a:endParaRPr lang="fi-FI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847846" y="3891104"/>
                <a:ext cx="732316" cy="63139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sz="3200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i-FI" sz="3200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fi-FI" sz="3200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fi-FI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846" y="3891104"/>
                <a:ext cx="732316" cy="63139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667665" y="440055"/>
                <a:ext cx="777200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sz="3200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i-FI" sz="3200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fi-FI" sz="3200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𝒓</m:t>
                          </m:r>
                          <m:r>
                            <a:rPr lang="fi-FI" sz="3200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fi-FI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665" y="440055"/>
                <a:ext cx="777200" cy="58477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56265" y="1348189"/>
                <a:ext cx="550151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sz="32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𝑬</m:t>
                      </m:r>
                    </m:oMath>
                  </m:oMathPara>
                </a14:m>
                <a:endParaRPr lang="fi-FI" sz="32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265" y="1348189"/>
                <a:ext cx="550151" cy="58477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365719" y="4533644"/>
                <a:ext cx="555473" cy="5116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i-FI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𝑰</m:t>
                          </m:r>
                        </m:e>
                        <m:sub>
                          <m:r>
                            <a:rPr lang="fi-FI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fi-FI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719" y="4533644"/>
                <a:ext cx="555473" cy="511615"/>
              </a:xfrm>
              <a:prstGeom prst="rect">
                <a:avLst/>
              </a:prstGeom>
              <a:blipFill rotWithShape="1">
                <a:blip r:embed="rId15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613316" y="655568"/>
                <a:ext cx="559769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sz="3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fi-FI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316" y="655568"/>
                <a:ext cx="559769" cy="58477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Down Arrow 33"/>
          <p:cNvSpPr/>
          <p:nvPr/>
        </p:nvSpPr>
        <p:spPr>
          <a:xfrm>
            <a:off x="2993893" y="1240343"/>
            <a:ext cx="368780" cy="521979"/>
          </a:xfrm>
          <a:prstGeom prst="downArrow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Down Arrow 34"/>
          <p:cNvSpPr/>
          <p:nvPr/>
        </p:nvSpPr>
        <p:spPr>
          <a:xfrm>
            <a:off x="3074625" y="3700473"/>
            <a:ext cx="368780" cy="521979"/>
          </a:xfrm>
          <a:prstGeom prst="downArrow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6" name="Down Arrow 35"/>
          <p:cNvSpPr/>
          <p:nvPr/>
        </p:nvSpPr>
        <p:spPr>
          <a:xfrm>
            <a:off x="3074625" y="4518407"/>
            <a:ext cx="368780" cy="521979"/>
          </a:xfrm>
          <a:prstGeom prst="downArrow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7" name="Down Arrow 36"/>
          <p:cNvSpPr/>
          <p:nvPr/>
        </p:nvSpPr>
        <p:spPr>
          <a:xfrm>
            <a:off x="3070000" y="5900989"/>
            <a:ext cx="368780" cy="521979"/>
          </a:xfrm>
          <a:prstGeom prst="downArrow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8" name="Down Arrow 37"/>
          <p:cNvSpPr/>
          <p:nvPr/>
        </p:nvSpPr>
        <p:spPr>
          <a:xfrm>
            <a:off x="3281303" y="8207193"/>
            <a:ext cx="368780" cy="521979"/>
          </a:xfrm>
          <a:prstGeom prst="downArrow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0" name="TextBox 39"/>
          <p:cNvSpPr txBox="1"/>
          <p:nvPr/>
        </p:nvSpPr>
        <p:spPr>
          <a:xfrm>
            <a:off x="10289232" y="279101"/>
            <a:ext cx="2327881" cy="2015936"/>
          </a:xfrm>
          <a:prstGeom prst="rect">
            <a:avLst/>
          </a:prstGeom>
          <a:noFill/>
          <a:ln w="25400">
            <a:solidFill>
              <a:schemeClr val="accent1">
                <a:alpha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i-FI" b="1" dirty="0"/>
              <a:t>o</a:t>
            </a:r>
            <a:r>
              <a:rPr lang="fi-FI" b="1" dirty="0" smtClean="0"/>
              <a:t>pen </a:t>
            </a:r>
            <a:r>
              <a:rPr lang="fi-FI" b="1" dirty="0" err="1" smtClean="0"/>
              <a:t>GIS-data</a:t>
            </a:r>
            <a:endParaRPr lang="fi-FI" b="1" dirty="0" smtClean="0"/>
          </a:p>
          <a:p>
            <a:r>
              <a:rPr lang="fi-FI" dirty="0" err="1" smtClean="0"/>
              <a:t>mNFI</a:t>
            </a:r>
            <a:r>
              <a:rPr lang="fi-FI" dirty="0" smtClean="0"/>
              <a:t> </a:t>
            </a:r>
            <a:r>
              <a:rPr lang="fi-FI" dirty="0" err="1" smtClean="0"/>
              <a:t>vegetation</a:t>
            </a:r>
            <a:endParaRPr lang="fi-FI" dirty="0" smtClean="0"/>
          </a:p>
          <a:p>
            <a:r>
              <a:rPr lang="fi-FI" dirty="0" err="1" smtClean="0"/>
              <a:t>soil</a:t>
            </a:r>
            <a:r>
              <a:rPr lang="fi-FI" dirty="0" smtClean="0"/>
              <a:t> </a:t>
            </a:r>
            <a:r>
              <a:rPr lang="fi-FI" dirty="0" err="1" smtClean="0"/>
              <a:t>type</a:t>
            </a:r>
            <a:endParaRPr lang="fi-FI" dirty="0" smtClean="0"/>
          </a:p>
          <a:p>
            <a:r>
              <a:rPr lang="fi-FI" dirty="0" smtClean="0"/>
              <a:t>DEM</a:t>
            </a:r>
          </a:p>
          <a:p>
            <a:r>
              <a:rPr lang="fi-FI" dirty="0" smtClean="0"/>
              <a:t>TWI</a:t>
            </a:r>
          </a:p>
        </p:txBody>
      </p:sp>
      <p:sp>
        <p:nvSpPr>
          <p:cNvPr id="42" name="Down Arrow 41"/>
          <p:cNvSpPr/>
          <p:nvPr/>
        </p:nvSpPr>
        <p:spPr>
          <a:xfrm flipV="1">
            <a:off x="4871848" y="8138326"/>
            <a:ext cx="368780" cy="522055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511386" y="8721803"/>
                <a:ext cx="66345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fi-FI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i-FI" b="1" i="1" smtClean="0">
                              <a:latin typeface="Cambria Math"/>
                            </a:rPr>
                            <m:t>𝑺</m:t>
                          </m:r>
                        </m:e>
                      </m:d>
                    </m:oMath>
                  </m:oMathPara>
                </a14:m>
                <a:endParaRPr lang="fi-FI" b="1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386" y="8721803"/>
                <a:ext cx="663450" cy="477054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2695115" y="8829104"/>
            <a:ext cx="1506695" cy="477054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txBody>
          <a:bodyPr wrap="none" rtlCol="0">
            <a:spAutoFit/>
          </a:bodyPr>
          <a:lstStyle/>
          <a:p>
            <a:r>
              <a:rPr lang="fi-FI" b="1" dirty="0" err="1" smtClean="0"/>
              <a:t>Topmodel</a:t>
            </a:r>
            <a:endParaRPr lang="fi-FI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923094" y="8639497"/>
                <a:ext cx="877291" cy="4770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fi-FI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i-FI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i-FI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fi-FI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i-FI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094" y="8639497"/>
                <a:ext cx="877291" cy="477054"/>
              </a:xfrm>
              <a:prstGeom prst="rect">
                <a:avLst/>
              </a:prstGeom>
              <a:blipFill rotWithShape="1">
                <a:blip r:embed="rId18"/>
                <a:stretch>
                  <a:fillRect b="-14103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Arrow 46"/>
          <p:cNvSpPr/>
          <p:nvPr/>
        </p:nvSpPr>
        <p:spPr>
          <a:xfrm>
            <a:off x="6040761" y="8688416"/>
            <a:ext cx="753556" cy="37921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8" name="Bent Arrow 47"/>
          <p:cNvSpPr/>
          <p:nvPr/>
        </p:nvSpPr>
        <p:spPr>
          <a:xfrm rot="16200000" flipH="1" flipV="1">
            <a:off x="4677725" y="3633691"/>
            <a:ext cx="769664" cy="3768550"/>
          </a:xfrm>
          <a:prstGeom prst="bentArrow">
            <a:avLst>
              <a:gd name="adj1" fmla="val 25000"/>
              <a:gd name="adj2" fmla="val 25844"/>
              <a:gd name="adj3" fmla="val 25000"/>
              <a:gd name="adj4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6713219" y="6047067"/>
                <a:ext cx="621196" cy="4770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i-FI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fi-FI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i-FI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219" y="6047067"/>
                <a:ext cx="621196" cy="477054"/>
              </a:xfrm>
              <a:prstGeom prst="rect">
                <a:avLst/>
              </a:prstGeom>
              <a:blipFill rotWithShape="1">
                <a:blip r:embed="rId19"/>
                <a:stretch>
                  <a:fillRect l="-980" b="-14103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Bent Arrow 42"/>
          <p:cNvSpPr/>
          <p:nvPr/>
        </p:nvSpPr>
        <p:spPr>
          <a:xfrm rot="16200000" flipV="1">
            <a:off x="4188959" y="3495285"/>
            <a:ext cx="1229457" cy="3275697"/>
          </a:xfrm>
          <a:prstGeom prst="bentArrow">
            <a:avLst>
              <a:gd name="adj1" fmla="val 25000"/>
              <a:gd name="adj2" fmla="val 25844"/>
              <a:gd name="adj3" fmla="val 25000"/>
              <a:gd name="adj4" fmla="val 75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38398" y="7034203"/>
            <a:ext cx="1085810" cy="477054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txBody>
          <a:bodyPr wrap="none" rtlCol="0">
            <a:spAutoFit/>
          </a:bodyPr>
          <a:lstStyle/>
          <a:p>
            <a:r>
              <a:rPr lang="fi-FI" b="1" dirty="0" err="1" smtClean="0"/>
              <a:t>Bucket</a:t>
            </a:r>
            <a:endParaRPr lang="fi-FI" b="1" dirty="0"/>
          </a:p>
        </p:txBody>
      </p:sp>
      <p:sp>
        <p:nvSpPr>
          <p:cNvPr id="25" name="Bent Arrow 24"/>
          <p:cNvSpPr/>
          <p:nvPr/>
        </p:nvSpPr>
        <p:spPr>
          <a:xfrm>
            <a:off x="4326900" y="605408"/>
            <a:ext cx="1370592" cy="6204214"/>
          </a:xfrm>
          <a:prstGeom prst="bentArrow">
            <a:avLst>
              <a:gd name="adj1" fmla="val 25000"/>
              <a:gd name="adj2" fmla="val 25844"/>
              <a:gd name="adj3" fmla="val 25000"/>
              <a:gd name="adj4" fmla="val 75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16200000" flipV="1">
            <a:off x="4373580" y="848647"/>
            <a:ext cx="979011" cy="3163562"/>
          </a:xfrm>
          <a:prstGeom prst="bentArrow">
            <a:avLst>
              <a:gd name="adj1" fmla="val 25000"/>
              <a:gd name="adj2" fmla="val 25844"/>
              <a:gd name="adj3" fmla="val 25000"/>
              <a:gd name="adj4" fmla="val 75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668176" y="2140714"/>
            <a:ext cx="1180003" cy="477054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txBody>
          <a:bodyPr wrap="none" rtlCol="0">
            <a:spAutoFit/>
          </a:bodyPr>
          <a:lstStyle/>
          <a:p>
            <a:r>
              <a:rPr lang="fi-FI" b="1" dirty="0" err="1" smtClean="0"/>
              <a:t>Canopy</a:t>
            </a:r>
            <a:endParaRPr lang="fi-FI" b="1" dirty="0"/>
          </a:p>
        </p:txBody>
      </p:sp>
    </p:spTree>
    <p:extLst>
      <p:ext uri="{BB962C8B-B14F-4D97-AF65-F5344CB8AC3E}">
        <p14:creationId xmlns:p14="http://schemas.microsoft.com/office/powerpoint/2010/main" val="86134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50" y="959078"/>
            <a:ext cx="12801600" cy="768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2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186</TotalTime>
  <Words>73</Words>
  <Application>Microsoft Office PowerPoint</Application>
  <PresentationFormat>A3 Paper (297x420 mm)</PresentationFormat>
  <Paragraphs>27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blank</vt:lpstr>
      <vt:lpstr>PowerPoint Presentation</vt:lpstr>
      <vt:lpstr>PowerPoint Presentation</vt:lpstr>
    </vt:vector>
  </TitlesOfParts>
  <Company>LUKE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Samuli Launiainen</dc:creator>
  <cp:lastModifiedBy>Samuli Launiainen</cp:lastModifiedBy>
  <cp:revision>19</cp:revision>
  <dcterms:created xsi:type="dcterms:W3CDTF">2018-09-04T07:53:17Z</dcterms:created>
  <dcterms:modified xsi:type="dcterms:W3CDTF">2018-12-03T19:15:20Z</dcterms:modified>
</cp:coreProperties>
</file>