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fi-FI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7"/>
  </p:normalViewPr>
  <p:slideViewPr>
    <p:cSldViewPr snapToGrid="0" snapToObjects="1">
      <p:cViewPr varScale="1">
        <p:scale>
          <a:sx n="113" d="100"/>
          <a:sy n="113" d="100"/>
        </p:scale>
        <p:origin x="1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10619-43DC-8A40-8556-3A194BF25612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BB600-904E-C541-95F3-07C6A350CC0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357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34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70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431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292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85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7444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3140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6264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000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3259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106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8362B-0B37-FB40-AA8C-A2D56FBE5008}" type="datetimeFigureOut">
              <a:rPr lang="fi-FI" smtClean="0"/>
              <a:t>19.3.2018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B9FD-AEDB-374D-9F54-01871A44CF3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2749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DCE1B-E48E-9E44-826A-4A831A87B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Antti-Jussi Kieloaho (Post-doc)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80B3-5132-BC4C-BB87-5AEAC90E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Ph.D. (Meteorology), M.Sc. (Meteorology), B.Sc. (Bioscience) in Environmental Ecology</a:t>
            </a:r>
          </a:p>
          <a:p>
            <a:pPr lvl="1"/>
            <a:r>
              <a:rPr lang="en-US" dirty="0"/>
              <a:t>Few key words: </a:t>
            </a:r>
            <a:r>
              <a:rPr lang="en-US" b="1" dirty="0"/>
              <a:t>biogeochemistry, chemical meteorology, micrometeorology, environmental chemistry</a:t>
            </a:r>
            <a:r>
              <a:rPr lang="en-US" dirty="0"/>
              <a:t>, soil chemistry, analytical chemistry (gas and liquid chromatography with mass spectrometry), ecophysiology, environmental microbiology and biochemistry</a:t>
            </a:r>
          </a:p>
          <a:p>
            <a:r>
              <a:rPr lang="en-US" dirty="0"/>
              <a:t>I have previously worked with volatile organic nitrogen compounds in boreal forest and urban background air (Ph.D. thesis) and greenhouse gases (especially with CH</a:t>
            </a:r>
            <a:r>
              <a:rPr lang="en-US" baseline="-25000" dirty="0"/>
              <a:t>4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O) in upland and peatland forests</a:t>
            </a:r>
          </a:p>
          <a:p>
            <a:r>
              <a:rPr lang="en-US" dirty="0"/>
              <a:t>At the moment, I work with 1D soil-vegetation-atmosphere model with bryophyte layer (APES, </a:t>
            </a:r>
            <a:r>
              <a:rPr lang="en-US" dirty="0" err="1"/>
              <a:t>Launiainen</a:t>
            </a:r>
            <a:r>
              <a:rPr lang="en-US" dirty="0"/>
              <a:t> et al., 2015) in </a:t>
            </a:r>
            <a:r>
              <a:rPr lang="en-US" dirty="0" err="1"/>
              <a:t>Launianen’s</a:t>
            </a:r>
            <a:r>
              <a:rPr lang="en-US" dirty="0"/>
              <a:t> Academy project</a:t>
            </a:r>
          </a:p>
          <a:p>
            <a:pPr lvl="1"/>
            <a:r>
              <a:rPr lang="en-US" dirty="0"/>
              <a:t>Exchange of energy, water and CO</a:t>
            </a:r>
            <a:r>
              <a:rPr lang="en-US" baseline="-25000" dirty="0"/>
              <a:t>2 </a:t>
            </a:r>
            <a:r>
              <a:rPr lang="en-US" dirty="0"/>
              <a:t>between mosses and environment on a stand, landscape and on global levels</a:t>
            </a:r>
          </a:p>
          <a:p>
            <a:pPr lvl="1"/>
            <a:r>
              <a:rPr lang="en-US" dirty="0"/>
              <a:t>Later on, nitrogen fixation in mosses and probably something with CH</a:t>
            </a:r>
            <a:r>
              <a:rPr lang="en-US" baseline="-25000" dirty="0"/>
              <a:t>4</a:t>
            </a:r>
            <a:r>
              <a:rPr lang="en-US" dirty="0"/>
              <a:t> dynamics on a regional level</a:t>
            </a:r>
            <a:endParaRPr lang="en-US" baseline="-25000" dirty="0"/>
          </a:p>
          <a:p>
            <a:pPr lvl="1"/>
            <a:r>
              <a:rPr lang="en-US" dirty="0"/>
              <a:t>Personal interest is in description of soil chemical processes as a part of stand scale or/and regional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6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1382</TotalTime>
  <Words>184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Antti-Jussi Kieloaho (Post-doc)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32</cp:revision>
  <dcterms:created xsi:type="dcterms:W3CDTF">2018-01-23T07:59:34Z</dcterms:created>
  <dcterms:modified xsi:type="dcterms:W3CDTF">2018-03-20T07:22:51Z</dcterms:modified>
</cp:coreProperties>
</file>