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1" r:id="rId3"/>
    <p:sldId id="259" r:id="rId4"/>
  </p:sldIdLst>
  <p:sldSz cx="9144000" cy="6858000" type="screen4x3"/>
  <p:notesSz cx="7315200" cy="96012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5D0AF6-CA48-4340-A420-DA50B828BEB4}" type="datetimeFigureOut">
              <a:rPr lang="fi-FI" smtClean="0"/>
              <a:t>20.3.2018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122C41E-B48B-4909-A6DF-7423952A80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239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UKE_kupla_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rgbClr val="00B5E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E8212DD7-5A1D-437A-A346-F47189D863C2}" type="datetime1">
              <a:rPr lang="fi-FI" smtClean="0"/>
              <a:t>20.3.2018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3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0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E -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462" y="1675182"/>
            <a:ext cx="4854684" cy="43818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20724" y="1675182"/>
            <a:ext cx="2512593" cy="4381886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2A80A1D-0D16-44AC-916C-020B80268055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ECE30AE-5F47-4429-B5A5-002815A07179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UK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5937A1AD-9024-4B44-8244-F91975300F67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A3ED84F-7628-4BEC-A5D4-057DD20508C0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E - 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831BC28-0A8C-4F45-936D-FCE9876DF32D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5548980-5C85-4230-8B48-9EECFEB10B20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9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E -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3CAB04AE-9B21-4194-9CDB-888104CE2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B317D357-8A99-45DD-B916-ED7B1A4D50F6}" type="datetime1">
              <a:rPr lang="fi-FI" smtClean="0"/>
              <a:t>20.3.2018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2913" y="1906588"/>
            <a:ext cx="32654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1" descr="LUKE_kupla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09613" y="844550"/>
            <a:ext cx="5989637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anchor="b"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8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smtClean="0">
                <a:solidFill>
                  <a:prstClr val="white"/>
                </a:solidFill>
              </a:rPr>
              <a:t>Thank you!</a:t>
            </a:r>
            <a:endParaRPr>
              <a:solidFill>
                <a:prstClr val="white"/>
              </a:solidFill>
            </a:endParaRPr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0350" y="4946650"/>
            <a:ext cx="19161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9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625-B4A8-499A-A2C1-BD3BC677C98B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fi-FI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fi-FI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>
                <a:solidFill>
                  <a:srgbClr val="54585A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7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1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BFF0BD69-843A-4C08-BB88-8DF5D9F3008C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2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3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44B40D4-7A03-4017-A509-EC6AB9AC8A34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3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397AD0B1-D129-4CEB-A9CA-1E55CFD375D7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45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4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95F25BB5-1C94-463C-ADAB-DFB19560BA28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15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E9E0CF29-1409-4CDE-A3EB-9FD476DC3BEE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 dirty="0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79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UKE_kupla_orange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rgbClr val="00B5E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690AE44-8746-47EE-A2CD-D5BF66187709}" type="datetime1">
              <a:rPr lang="fi-FI" smtClean="0"/>
              <a:t>20.3.2018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3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37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UK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595F7A0-B1BC-49C5-B96E-2E527968A3AE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D5A966-FA5E-4DC0-B91E-D90ED201BD45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8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UKE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689811"/>
            <a:ext cx="3775800" cy="436725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9811"/>
            <a:ext cx="3615946" cy="436725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296FC99-62BC-4FD6-91C5-E0F368A1B0CB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6BB9DCA-F558-4755-8444-7E163257B4F2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2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0725" y="1704975"/>
            <a:ext cx="7543800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noProof="0" dirty="0" err="1" smtClean="0"/>
              <a:t>Muokkaa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tekstin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perustyylejä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napsauttamalla</a:t>
            </a:r>
            <a:endParaRPr lang="en-US" altLang="fi-FI" noProof="0" dirty="0" smtClean="0"/>
          </a:p>
          <a:p>
            <a:pPr lvl="1"/>
            <a:r>
              <a:rPr lang="en-US" altLang="fi-FI" noProof="0" dirty="0" err="1" smtClean="0"/>
              <a:t>toinen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  <a:p>
            <a:pPr lvl="2"/>
            <a:r>
              <a:rPr lang="en-US" altLang="fi-FI" noProof="0" dirty="0" err="1" smtClean="0"/>
              <a:t>kolmas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  <a:p>
            <a:pPr lvl="3"/>
            <a:r>
              <a:rPr lang="en-US" altLang="fi-FI" noProof="0" dirty="0" err="1" smtClean="0"/>
              <a:t>neljäs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  <a:p>
            <a:pPr lvl="4"/>
            <a:r>
              <a:rPr lang="en-US" altLang="fi-FI" noProof="0" dirty="0" err="1" smtClean="0"/>
              <a:t>viides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20725" y="431800"/>
            <a:ext cx="7543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noProof="0" dirty="0" err="1" smtClean="0"/>
              <a:t>Muokkaa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perustyyl</a:t>
            </a:r>
            <a:r>
              <a:rPr lang="en-US" altLang="fi-FI" noProof="0" dirty="0" smtClean="0"/>
              <a:t>. </a:t>
            </a:r>
            <a:r>
              <a:rPr lang="en-US" altLang="fi-FI" noProof="0" dirty="0" err="1" smtClean="0"/>
              <a:t>napsautt</a:t>
            </a:r>
            <a:r>
              <a:rPr lang="en-US" altLang="fi-FI" noProof="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1" y="6419850"/>
            <a:ext cx="869950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fld id="{53AC4030-6E2F-484C-8157-C14E3472D030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 dirty="0">
              <a:solidFill>
                <a:srgbClr val="5458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3025" y="6419850"/>
            <a:ext cx="3119438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3913" y="6419850"/>
            <a:ext cx="449262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fld id="{65210350-72D7-4E1F-88CE-C802F25CF5BD}" type="slidenum">
              <a:rPr lang="en-US">
                <a:solidFill>
                  <a:srgbClr val="54585A">
                    <a:tint val="75000"/>
                  </a:srgb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725" y="6437313"/>
            <a:ext cx="0" cy="431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ikehys 9"/>
          <p:cNvSpPr txBox="1">
            <a:spLocks noChangeArrowheads="1"/>
          </p:cNvSpPr>
          <p:nvPr/>
        </p:nvSpPr>
        <p:spPr bwMode="auto">
          <a:xfrm>
            <a:off x="5441950" y="6423025"/>
            <a:ext cx="23653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>
                <a:solidFill>
                  <a:srgbClr val="979B9E"/>
                </a:solidFill>
              </a:rPr>
              <a:t>© Natural Resources Institute Finland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725" y="5843588"/>
            <a:ext cx="108108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00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724" y="431800"/>
            <a:ext cx="8027739" cy="1038225"/>
          </a:xfrm>
        </p:spPr>
        <p:txBody>
          <a:bodyPr/>
          <a:lstStyle/>
          <a:p>
            <a:r>
              <a:rPr lang="fi-FI" dirty="0" smtClean="0"/>
              <a:t>Samuli Launiainen (</a:t>
            </a:r>
            <a:r>
              <a:rPr lang="fi-FI" dirty="0" err="1" smtClean="0"/>
              <a:t>google</a:t>
            </a:r>
            <a:r>
              <a:rPr lang="fi-FI" dirty="0" smtClean="0"/>
              <a:t>: https</a:t>
            </a:r>
            <a:r>
              <a:rPr lang="fi-FI" dirty="0"/>
              <a:t>://</a:t>
            </a:r>
            <a:r>
              <a:rPr lang="fi-FI" dirty="0" smtClean="0"/>
              <a:t>goo.gl/zTQA2D)</a:t>
            </a:r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3568" y="1124744"/>
            <a:ext cx="7883723" cy="4418013"/>
          </a:xfrm>
        </p:spPr>
        <p:txBody>
          <a:bodyPr/>
          <a:lstStyle/>
          <a:p>
            <a:r>
              <a:rPr lang="fi-FI" sz="2400" dirty="0" smtClean="0"/>
              <a:t>Academy </a:t>
            </a:r>
            <a:r>
              <a:rPr lang="fi-FI" sz="2400" dirty="0" err="1" smtClean="0"/>
              <a:t>Research</a:t>
            </a:r>
            <a:r>
              <a:rPr lang="fi-FI" sz="2400" dirty="0" smtClean="0"/>
              <a:t> </a:t>
            </a:r>
            <a:r>
              <a:rPr lang="fi-FI" sz="2400" dirty="0" err="1" smtClean="0"/>
              <a:t>Fellow</a:t>
            </a:r>
            <a:r>
              <a:rPr lang="fi-FI" sz="2400" dirty="0" smtClean="0"/>
              <a:t> (- 8/2021)</a:t>
            </a:r>
          </a:p>
          <a:p>
            <a:pPr lvl="1"/>
            <a:r>
              <a:rPr lang="fi-FI" sz="1800" dirty="0" err="1" smtClean="0"/>
              <a:t>PhD</a:t>
            </a:r>
            <a:r>
              <a:rPr lang="fi-FI" sz="1800" dirty="0" smtClean="0"/>
              <a:t> </a:t>
            </a:r>
            <a:r>
              <a:rPr lang="fi-FI" sz="1800" dirty="0" err="1" smtClean="0"/>
              <a:t>meteorology</a:t>
            </a:r>
            <a:r>
              <a:rPr lang="fi-FI" sz="1800" dirty="0" smtClean="0"/>
              <a:t> (2011, </a:t>
            </a:r>
            <a:r>
              <a:rPr lang="fi-FI" sz="1800" dirty="0" err="1" smtClean="0"/>
              <a:t>Univ</a:t>
            </a:r>
            <a:r>
              <a:rPr lang="fi-FI" sz="1800" dirty="0" smtClean="0"/>
              <a:t>. Helsinki)</a:t>
            </a:r>
            <a:endParaRPr lang="fi-FI" sz="1800" dirty="0" smtClean="0"/>
          </a:p>
          <a:p>
            <a:pPr lvl="1"/>
            <a:r>
              <a:rPr lang="fi-FI" sz="1800" dirty="0" err="1" smtClean="0"/>
              <a:t>Univ</a:t>
            </a:r>
            <a:r>
              <a:rPr lang="fi-FI" sz="1800" dirty="0" smtClean="0"/>
              <a:t>. Helsinki: 2006 – 2010</a:t>
            </a:r>
          </a:p>
          <a:p>
            <a:pPr lvl="1"/>
            <a:r>
              <a:rPr lang="fi-FI" sz="1800" dirty="0" err="1" smtClean="0"/>
              <a:t>Metla</a:t>
            </a:r>
            <a:r>
              <a:rPr lang="fi-FI" sz="1800" dirty="0" smtClean="0"/>
              <a:t> / Luke: 8/2010 -</a:t>
            </a:r>
          </a:p>
          <a:p>
            <a:r>
              <a:rPr lang="fi-FI" sz="2400" dirty="0" err="1" smtClean="0"/>
              <a:t>Strengths</a:t>
            </a:r>
            <a:r>
              <a:rPr lang="fi-FI" sz="2400" dirty="0" smtClean="0"/>
              <a:t>:</a:t>
            </a:r>
          </a:p>
          <a:p>
            <a:pPr lvl="1"/>
            <a:r>
              <a:rPr lang="fi-FI" sz="1800" dirty="0" err="1" smtClean="0"/>
              <a:t>Generalist</a:t>
            </a:r>
            <a:r>
              <a:rPr lang="fi-FI" sz="1800" dirty="0" smtClean="0"/>
              <a:t>, </a:t>
            </a:r>
            <a:r>
              <a:rPr lang="fi-FI" sz="1800" dirty="0" err="1" smtClean="0"/>
              <a:t>excellent</a:t>
            </a:r>
            <a:r>
              <a:rPr lang="fi-FI" sz="1800" dirty="0" smtClean="0"/>
              <a:t> in </a:t>
            </a:r>
            <a:r>
              <a:rPr lang="fi-FI" sz="1800" dirty="0" err="1" smtClean="0"/>
              <a:t>seeing</a:t>
            </a:r>
            <a:r>
              <a:rPr lang="fi-FI" sz="1800" dirty="0" smtClean="0"/>
              <a:t> </a:t>
            </a:r>
            <a:r>
              <a:rPr lang="fi-FI" sz="1800" dirty="0" err="1" smtClean="0"/>
              <a:t>connections</a:t>
            </a:r>
            <a:r>
              <a:rPr lang="fi-FI" sz="1800" dirty="0" smtClean="0"/>
              <a:t> and </a:t>
            </a:r>
            <a:r>
              <a:rPr lang="fi-FI" sz="1800" dirty="0" err="1" smtClean="0"/>
              <a:t>breaking</a:t>
            </a:r>
            <a:r>
              <a:rPr lang="fi-FI" sz="1800" dirty="0" smtClean="0"/>
              <a:t> the big </a:t>
            </a:r>
            <a:r>
              <a:rPr lang="fi-FI" sz="1800" dirty="0" err="1" smtClean="0"/>
              <a:t>picture</a:t>
            </a:r>
            <a:r>
              <a:rPr lang="fi-FI" sz="1800" dirty="0" smtClean="0"/>
              <a:t> into </a:t>
            </a:r>
            <a:r>
              <a:rPr lang="fi-FI" sz="1800" dirty="0" err="1" smtClean="0"/>
              <a:t>pieces</a:t>
            </a:r>
            <a:endParaRPr lang="fi-FI" sz="1800" dirty="0" smtClean="0"/>
          </a:p>
          <a:p>
            <a:pPr lvl="1"/>
            <a:r>
              <a:rPr lang="fi-FI" sz="1800" dirty="0" err="1" smtClean="0"/>
              <a:t>Some</a:t>
            </a:r>
            <a:r>
              <a:rPr lang="fi-FI" sz="1800" dirty="0" smtClean="0"/>
              <a:t> </a:t>
            </a:r>
            <a:r>
              <a:rPr lang="fi-FI" sz="1800" dirty="0" err="1" smtClean="0"/>
              <a:t>mathematical</a:t>
            </a:r>
            <a:r>
              <a:rPr lang="fi-FI" sz="1800" dirty="0" smtClean="0"/>
              <a:t> &amp; </a:t>
            </a:r>
            <a:r>
              <a:rPr lang="fi-FI" sz="1800" dirty="0" err="1" smtClean="0"/>
              <a:t>programing</a:t>
            </a:r>
            <a:r>
              <a:rPr lang="fi-FI" sz="1800" dirty="0" smtClean="0"/>
              <a:t> </a:t>
            </a:r>
            <a:r>
              <a:rPr lang="fi-FI" sz="1800" dirty="0" err="1" smtClean="0"/>
              <a:t>skills</a:t>
            </a:r>
            <a:endParaRPr lang="fi-FI" sz="1800" dirty="0" smtClean="0"/>
          </a:p>
          <a:p>
            <a:pPr lvl="1"/>
            <a:r>
              <a:rPr lang="fi-FI" sz="1800" dirty="0" err="1" smtClean="0"/>
              <a:t>Motivation</a:t>
            </a:r>
            <a:r>
              <a:rPr lang="fi-FI" sz="1800" dirty="0" smtClean="0"/>
              <a:t> &amp; </a:t>
            </a:r>
            <a:r>
              <a:rPr lang="fi-FI" sz="1800" dirty="0" err="1" smtClean="0"/>
              <a:t>motivating</a:t>
            </a:r>
            <a:r>
              <a:rPr lang="fi-FI" sz="1800" dirty="0" smtClean="0"/>
              <a:t>(?)</a:t>
            </a:r>
            <a:endParaRPr lang="fi-FI" sz="1800" dirty="0"/>
          </a:p>
          <a:p>
            <a:r>
              <a:rPr lang="fi-FI" sz="2400" dirty="0" err="1" smtClean="0"/>
              <a:t>Research</a:t>
            </a:r>
            <a:r>
              <a:rPr lang="fi-FI" sz="2400" dirty="0" smtClean="0"/>
              <a:t> </a:t>
            </a:r>
            <a:r>
              <a:rPr lang="fi-FI" sz="2400" dirty="0" err="1" smtClean="0"/>
              <a:t>i</a:t>
            </a:r>
            <a:r>
              <a:rPr lang="fi-FI" sz="2400" dirty="0" err="1" smtClean="0"/>
              <a:t>nterests</a:t>
            </a:r>
            <a:r>
              <a:rPr lang="fi-FI" sz="2400" dirty="0" smtClean="0"/>
              <a:t>:</a:t>
            </a:r>
            <a:r>
              <a:rPr lang="fi-FI" sz="2400" dirty="0"/>
              <a:t> </a:t>
            </a:r>
            <a:r>
              <a:rPr lang="fi-FI" sz="2400" dirty="0" err="1" smtClean="0"/>
              <a:t>numerous</a:t>
            </a:r>
            <a:endParaRPr lang="fi-FI" sz="2400" dirty="0" smtClean="0"/>
          </a:p>
          <a:p>
            <a:pPr lvl="1"/>
            <a:r>
              <a:rPr lang="fi-FI" sz="1800" dirty="0" err="1" smtClean="0"/>
              <a:t>Mechanistic</a:t>
            </a:r>
            <a:r>
              <a:rPr lang="fi-FI" sz="1800" dirty="0" smtClean="0"/>
              <a:t> </a:t>
            </a:r>
            <a:r>
              <a:rPr lang="fi-FI" sz="1800" dirty="0" err="1" smtClean="0"/>
              <a:t>modeling</a:t>
            </a:r>
            <a:endParaRPr lang="fi-FI" sz="1800" dirty="0" smtClean="0"/>
          </a:p>
          <a:p>
            <a:pPr lvl="1"/>
            <a:r>
              <a:rPr lang="fi-FI" sz="1800" dirty="0" err="1"/>
              <a:t>C</a:t>
            </a:r>
            <a:r>
              <a:rPr lang="fi-FI" sz="1800" dirty="0" err="1" smtClean="0"/>
              <a:t>oupling</a:t>
            </a:r>
            <a:r>
              <a:rPr lang="fi-FI" sz="1800" dirty="0" smtClean="0"/>
              <a:t> </a:t>
            </a:r>
            <a:r>
              <a:rPr lang="fi-FI" sz="1800" dirty="0" err="1" smtClean="0"/>
              <a:t>biogeochemical</a:t>
            </a:r>
            <a:r>
              <a:rPr lang="fi-FI" sz="1800" dirty="0" smtClean="0"/>
              <a:t> and </a:t>
            </a:r>
            <a:r>
              <a:rPr lang="fi-FI" sz="1800" dirty="0" err="1" smtClean="0"/>
              <a:t>hydrologic</a:t>
            </a:r>
            <a:r>
              <a:rPr lang="fi-FI" sz="1800" dirty="0" smtClean="0"/>
              <a:t> </a:t>
            </a:r>
            <a:r>
              <a:rPr lang="fi-FI" sz="1800" dirty="0" err="1" smtClean="0"/>
              <a:t>cycles</a:t>
            </a:r>
            <a:endParaRPr lang="fi-FI" sz="1800" dirty="0" smtClean="0"/>
          </a:p>
          <a:p>
            <a:pPr lvl="1"/>
            <a:r>
              <a:rPr lang="fi-FI" sz="1800" dirty="0" err="1" smtClean="0"/>
              <a:t>Multi-scale</a:t>
            </a:r>
            <a:r>
              <a:rPr lang="fi-FI" sz="1800" dirty="0" smtClean="0"/>
              <a:t> </a:t>
            </a:r>
            <a:r>
              <a:rPr lang="fi-FI" sz="1800" dirty="0" err="1" smtClean="0"/>
              <a:t>ecohydrology</a:t>
            </a:r>
            <a:endParaRPr lang="fi-FI" sz="1800" dirty="0" smtClean="0"/>
          </a:p>
          <a:p>
            <a:pPr lvl="1"/>
            <a:r>
              <a:rPr lang="fi-FI" sz="1800" dirty="0" err="1" smtClean="0"/>
              <a:t>Environmental</a:t>
            </a:r>
            <a:r>
              <a:rPr lang="fi-FI" sz="1800" dirty="0" smtClean="0"/>
              <a:t> </a:t>
            </a:r>
            <a:r>
              <a:rPr lang="fi-FI" sz="1800" dirty="0" err="1" smtClean="0"/>
              <a:t>impacts</a:t>
            </a:r>
            <a:r>
              <a:rPr lang="fi-FI" sz="1800" dirty="0" smtClean="0"/>
              <a:t> of </a:t>
            </a:r>
            <a:r>
              <a:rPr lang="fi-FI" sz="1800" dirty="0" err="1" smtClean="0"/>
              <a:t>forestry</a:t>
            </a:r>
            <a:endParaRPr lang="fi-FI" sz="1800" dirty="0" smtClean="0"/>
          </a:p>
          <a:p>
            <a:pPr lvl="1"/>
            <a:r>
              <a:rPr lang="fi-FI" sz="1800" dirty="0" err="1" smtClean="0"/>
              <a:t>Forest</a:t>
            </a:r>
            <a:r>
              <a:rPr lang="fi-FI" sz="1800" dirty="0" smtClean="0"/>
              <a:t> trafficability </a:t>
            </a:r>
            <a:r>
              <a:rPr lang="fi-FI" sz="1800" dirty="0" err="1" smtClean="0"/>
              <a:t>prediction</a:t>
            </a:r>
            <a:endParaRPr lang="fi-FI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81" y="0"/>
            <a:ext cx="7543800" cy="1038225"/>
          </a:xfrm>
        </p:spPr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upscale</a:t>
            </a:r>
            <a:r>
              <a:rPr lang="fi-FI" dirty="0" smtClean="0"/>
              <a:t> </a:t>
            </a:r>
            <a:r>
              <a:rPr lang="fi-FI" dirty="0" err="1" smtClean="0"/>
              <a:t>processes</a:t>
            </a:r>
            <a:r>
              <a:rPr lang="fi-FI" dirty="0" smtClean="0"/>
              <a:t> and </a:t>
            </a:r>
            <a:r>
              <a:rPr lang="fi-FI" dirty="0" err="1" smtClean="0"/>
              <a:t>mass</a:t>
            </a:r>
            <a:r>
              <a:rPr lang="fi-FI" dirty="0" smtClean="0"/>
              <a:t> </a:t>
            </a:r>
            <a:r>
              <a:rPr lang="fi-FI" dirty="0" err="1" smtClean="0"/>
              <a:t>balances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point</a:t>
            </a:r>
            <a:r>
              <a:rPr lang="fi-FI" dirty="0" smtClean="0"/>
              <a:t> to </a:t>
            </a:r>
            <a:r>
              <a:rPr lang="fi-FI" dirty="0" err="1" smtClean="0"/>
              <a:t>landscape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5" y="1371600"/>
            <a:ext cx="213563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07" y="130175"/>
            <a:ext cx="1238670" cy="99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382" y="3276600"/>
            <a:ext cx="19889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Theories</a:t>
            </a:r>
            <a:r>
              <a:rPr lang="fi-FI" dirty="0" smtClean="0"/>
              <a:t>, </a:t>
            </a:r>
            <a:r>
              <a:rPr lang="fi-FI" dirty="0" err="1" smtClean="0"/>
              <a:t>small-scale</a:t>
            </a:r>
            <a:r>
              <a:rPr lang="fi-FI" dirty="0" smtClean="0"/>
              <a:t> </a:t>
            </a:r>
            <a:r>
              <a:rPr lang="fi-FI" dirty="0" err="1" smtClean="0"/>
              <a:t>models</a:t>
            </a:r>
            <a:endParaRPr lang="fi-FI" dirty="0" smtClean="0"/>
          </a:p>
          <a:p>
            <a:endParaRPr lang="fi-FI" dirty="0"/>
          </a:p>
          <a:p>
            <a:endParaRPr lang="fi-FI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362075"/>
            <a:ext cx="22383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0425" y="381000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Open </a:t>
            </a:r>
            <a:r>
              <a:rPr lang="fi-FI" dirty="0" err="1" smtClean="0"/>
              <a:t>GIS-data</a:t>
            </a:r>
            <a:endParaRPr lang="fi-FI" dirty="0"/>
          </a:p>
          <a:p>
            <a:r>
              <a:rPr lang="fi-FI" dirty="0" err="1" smtClean="0"/>
              <a:t>meteorologic</a:t>
            </a:r>
            <a:r>
              <a:rPr lang="fi-FI" dirty="0" smtClean="0"/>
              <a:t> </a:t>
            </a:r>
            <a:r>
              <a:rPr lang="fi-FI" dirty="0" smtClean="0"/>
              <a:t>data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6" y="3014364"/>
            <a:ext cx="2080474" cy="155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8475" y="4733330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</a:t>
            </a:r>
            <a:r>
              <a:rPr lang="fi-FI" dirty="0" smtClean="0"/>
              <a:t>istributed ET,</a:t>
            </a:r>
          </a:p>
          <a:p>
            <a:r>
              <a:rPr lang="fi-FI" dirty="0" err="1" smtClean="0"/>
              <a:t>snow</a:t>
            </a:r>
            <a:r>
              <a:rPr lang="fi-FI" dirty="0" smtClean="0"/>
              <a:t> &amp; </a:t>
            </a:r>
            <a:r>
              <a:rPr lang="fi-FI" dirty="0" err="1" smtClean="0"/>
              <a:t>soil</a:t>
            </a:r>
            <a:r>
              <a:rPr lang="fi-FI" dirty="0" smtClean="0"/>
              <a:t> </a:t>
            </a:r>
            <a:r>
              <a:rPr lang="fi-FI" dirty="0" err="1" smtClean="0"/>
              <a:t>water</a:t>
            </a:r>
            <a:endParaRPr lang="fi-FI" dirty="0" smtClean="0"/>
          </a:p>
          <a:p>
            <a:r>
              <a:rPr lang="fi-FI" dirty="0" err="1"/>
              <a:t>p</a:t>
            </a:r>
            <a:r>
              <a:rPr lang="fi-FI" dirty="0" err="1" smtClean="0"/>
              <a:t>redictions</a:t>
            </a:r>
            <a:r>
              <a:rPr lang="fi-FI" dirty="0" smtClean="0"/>
              <a:t>, </a:t>
            </a:r>
          </a:p>
          <a:p>
            <a:r>
              <a:rPr lang="fi-FI" dirty="0" err="1" smtClean="0"/>
              <a:t>streamflow</a:t>
            </a:r>
            <a:endParaRPr lang="fi-FI" dirty="0"/>
          </a:p>
        </p:txBody>
      </p:sp>
      <p:sp>
        <p:nvSpPr>
          <p:cNvPr id="13" name="Plus 12"/>
          <p:cNvSpPr/>
          <p:nvPr/>
        </p:nvSpPr>
        <p:spPr>
          <a:xfrm>
            <a:off x="2505075" y="2185987"/>
            <a:ext cx="466725" cy="452438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qual 13"/>
          <p:cNvSpPr/>
          <p:nvPr/>
        </p:nvSpPr>
        <p:spPr>
          <a:xfrm>
            <a:off x="5581650" y="2266950"/>
            <a:ext cx="742950" cy="466725"/>
          </a:xfrm>
          <a:prstGeom prst="mathEqual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4049" y="15240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 smtClean="0">
                <a:solidFill>
                  <a:schemeClr val="accent1"/>
                </a:solidFill>
              </a:rPr>
              <a:t>?</a:t>
            </a:r>
            <a:endParaRPr lang="fi-FI" sz="4400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69" y="1524000"/>
            <a:ext cx="218554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9382" y="5928411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5"/>
                </a:solidFill>
              </a:rPr>
              <a:t>Small-scale</a:t>
            </a:r>
            <a:r>
              <a:rPr lang="fi-FI" sz="2400" dirty="0" smtClean="0">
                <a:solidFill>
                  <a:schemeClr val="accent5"/>
                </a:solidFill>
              </a:rPr>
              <a:t> data</a:t>
            </a:r>
            <a:endParaRPr lang="fi-FI" sz="24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7393" y="5964499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5"/>
                </a:solidFill>
              </a:rPr>
              <a:t>Large-scale</a:t>
            </a:r>
            <a:r>
              <a:rPr lang="fi-FI" sz="2400" dirty="0" smtClean="0">
                <a:solidFill>
                  <a:schemeClr val="accent5"/>
                </a:solidFill>
              </a:rPr>
              <a:t> data</a:t>
            </a:r>
            <a:endParaRPr lang="fi-FI" sz="24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0425" y="5591529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chemeClr val="accent2"/>
                </a:solidFill>
              </a:rPr>
              <a:t>ICOS</a:t>
            </a:r>
            <a:endParaRPr lang="fi-FI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Contacts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543800" cy="4418013"/>
          </a:xfrm>
        </p:spPr>
        <p:txBody>
          <a:bodyPr/>
          <a:lstStyle/>
          <a:p>
            <a:r>
              <a:rPr lang="fi-FI" dirty="0" smtClean="0"/>
              <a:t>Luke:</a:t>
            </a:r>
          </a:p>
          <a:p>
            <a:pPr lvl="1"/>
            <a:r>
              <a:rPr lang="fi-FI" sz="1800" dirty="0" smtClean="0"/>
              <a:t>Antti-Jussi, Kersti Haahti, Mingfu Guan, Aura Salmivaara, Leena </a:t>
            </a:r>
            <a:r>
              <a:rPr lang="fi-FI" sz="1800" dirty="0" err="1" smtClean="0"/>
              <a:t>Finer</a:t>
            </a:r>
            <a:r>
              <a:rPr lang="fi-FI" sz="1800" dirty="0" smtClean="0"/>
              <a:t>, </a:t>
            </a:r>
            <a:r>
              <a:rPr lang="fi-FI" sz="1800" dirty="0" err="1" smtClean="0"/>
              <a:t>forest</a:t>
            </a:r>
            <a:r>
              <a:rPr lang="fi-FI" sz="1800" dirty="0" smtClean="0"/>
              <a:t> </a:t>
            </a:r>
            <a:r>
              <a:rPr lang="fi-FI" sz="1800" dirty="0" err="1" smtClean="0"/>
              <a:t>technologists</a:t>
            </a:r>
            <a:r>
              <a:rPr lang="fi-FI" sz="1800" dirty="0" smtClean="0"/>
              <a:t>, </a:t>
            </a:r>
            <a:r>
              <a:rPr lang="fi-FI" sz="1800" dirty="0" err="1" smtClean="0"/>
              <a:t>Hiha-people</a:t>
            </a:r>
            <a:endParaRPr lang="fi-FI" sz="1800" dirty="0" smtClean="0"/>
          </a:p>
          <a:p>
            <a:r>
              <a:rPr lang="fi-FI" dirty="0" err="1" smtClean="0"/>
              <a:t>Climate</a:t>
            </a:r>
            <a:r>
              <a:rPr lang="fi-FI" dirty="0" smtClean="0"/>
              <a:t> </a:t>
            </a:r>
            <a:r>
              <a:rPr lang="fi-FI" dirty="0" err="1" smtClean="0"/>
              <a:t>impacts</a:t>
            </a:r>
            <a:r>
              <a:rPr lang="fi-FI" dirty="0" smtClean="0"/>
              <a:t> of </a:t>
            </a:r>
            <a:r>
              <a:rPr lang="fi-FI" dirty="0" err="1" smtClean="0"/>
              <a:t>boreal</a:t>
            </a:r>
            <a:r>
              <a:rPr lang="fi-FI" dirty="0" smtClean="0"/>
              <a:t> </a:t>
            </a:r>
            <a:r>
              <a:rPr lang="fi-FI" dirty="0" err="1" smtClean="0"/>
              <a:t>bryophytes</a:t>
            </a:r>
            <a:r>
              <a:rPr lang="fi-FI" dirty="0" smtClean="0"/>
              <a:t> –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functional</a:t>
            </a:r>
            <a:r>
              <a:rPr lang="fi-FI" dirty="0" smtClean="0"/>
              <a:t> </a:t>
            </a:r>
            <a:r>
              <a:rPr lang="fi-FI" dirty="0" err="1" smtClean="0"/>
              <a:t>traits</a:t>
            </a:r>
            <a:r>
              <a:rPr lang="fi-FI" dirty="0" smtClean="0"/>
              <a:t> to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models</a:t>
            </a:r>
            <a:r>
              <a:rPr lang="fi-FI" dirty="0" smtClean="0"/>
              <a:t> (AKA 2016-2018)</a:t>
            </a:r>
          </a:p>
          <a:p>
            <a:pPr lvl="1"/>
            <a:r>
              <a:rPr lang="fi-FI" sz="1800" dirty="0" err="1" smtClean="0"/>
              <a:t>Seven</a:t>
            </a:r>
            <a:r>
              <a:rPr lang="fi-FI" sz="1800" dirty="0" smtClean="0"/>
              <a:t> Rice (Union College), Sebastian </a:t>
            </a:r>
            <a:r>
              <a:rPr lang="fi-FI" sz="1800" dirty="0" err="1" smtClean="0"/>
              <a:t>Luyssaert</a:t>
            </a:r>
            <a:r>
              <a:rPr lang="fi-FI" sz="1800" dirty="0" smtClean="0"/>
              <a:t> (VU Amsterdam), </a:t>
            </a:r>
            <a:r>
              <a:rPr lang="fi-FI" sz="1800" dirty="0" err="1" smtClean="0"/>
              <a:t>Gaby</a:t>
            </a:r>
            <a:r>
              <a:rPr lang="fi-FI" sz="1800" dirty="0" smtClean="0"/>
              <a:t> </a:t>
            </a:r>
            <a:r>
              <a:rPr lang="fi-FI" sz="1800" dirty="0" err="1" smtClean="0"/>
              <a:t>Katul</a:t>
            </a:r>
            <a:r>
              <a:rPr lang="fi-FI" sz="1800" dirty="0" smtClean="0"/>
              <a:t> (Duke </a:t>
            </a:r>
            <a:r>
              <a:rPr lang="fi-FI" sz="1800" dirty="0" err="1" smtClean="0"/>
              <a:t>Univ</a:t>
            </a:r>
            <a:r>
              <a:rPr lang="fi-FI" sz="1800" dirty="0" smtClean="0"/>
              <a:t>.), </a:t>
            </a:r>
            <a:r>
              <a:rPr lang="fi-FI" sz="1800" dirty="0" err="1" smtClean="0"/>
              <a:t>Hotaek</a:t>
            </a:r>
            <a:r>
              <a:rPr lang="fi-FI" sz="1800" dirty="0" smtClean="0"/>
              <a:t> </a:t>
            </a:r>
            <a:r>
              <a:rPr lang="fi-FI" sz="1800" dirty="0" err="1" smtClean="0"/>
              <a:t>Park</a:t>
            </a:r>
            <a:r>
              <a:rPr lang="fi-FI" sz="1800" dirty="0" smtClean="0"/>
              <a:t> (Japan), FMI, </a:t>
            </a:r>
            <a:r>
              <a:rPr lang="fi-FI" sz="1800" dirty="0" err="1" smtClean="0"/>
              <a:t>UHel</a:t>
            </a:r>
            <a:r>
              <a:rPr lang="fi-FI" sz="1800" dirty="0" smtClean="0"/>
              <a:t>, UEF</a:t>
            </a:r>
          </a:p>
          <a:p>
            <a:r>
              <a:rPr lang="fi-FI" dirty="0" err="1" smtClean="0"/>
              <a:t>Ecophysiology</a:t>
            </a:r>
            <a:r>
              <a:rPr lang="fi-FI" dirty="0" smtClean="0"/>
              <a:t> and </a:t>
            </a:r>
            <a:r>
              <a:rPr lang="fi-FI" dirty="0" err="1" smtClean="0"/>
              <a:t>ecohydrology</a:t>
            </a:r>
            <a:endParaRPr lang="fi-FI" dirty="0"/>
          </a:p>
          <a:p>
            <a:pPr lvl="1"/>
            <a:r>
              <a:rPr lang="fi-FI" sz="1800" dirty="0" err="1" smtClean="0"/>
              <a:t>Gaby</a:t>
            </a:r>
            <a:r>
              <a:rPr lang="fi-FI" sz="1800" dirty="0" smtClean="0"/>
              <a:t> </a:t>
            </a:r>
            <a:r>
              <a:rPr lang="fi-FI" sz="1800" dirty="0" err="1" smtClean="0"/>
              <a:t>Katul</a:t>
            </a:r>
            <a:r>
              <a:rPr lang="fi-FI" sz="1800" dirty="0"/>
              <a:t>;</a:t>
            </a:r>
            <a:r>
              <a:rPr lang="fi-FI" sz="1800" dirty="0" smtClean="0"/>
              <a:t> Timo Vesala, Annikki Mäkel</a:t>
            </a:r>
            <a:r>
              <a:rPr lang="fi-FI" sz="1800" dirty="0"/>
              <a:t>ä</a:t>
            </a:r>
            <a:r>
              <a:rPr lang="fi-FI" sz="1800" dirty="0" smtClean="0"/>
              <a:t> (</a:t>
            </a:r>
            <a:r>
              <a:rPr lang="fi-FI" sz="1800" dirty="0" err="1" smtClean="0"/>
              <a:t>Univ</a:t>
            </a:r>
            <a:r>
              <a:rPr lang="fi-FI" sz="1800" dirty="0" smtClean="0"/>
              <a:t>. </a:t>
            </a:r>
            <a:r>
              <a:rPr lang="fi-FI" sz="1800" dirty="0" err="1" smtClean="0"/>
              <a:t>Hel</a:t>
            </a:r>
            <a:r>
              <a:rPr lang="fi-FI" sz="1800" dirty="0" smtClean="0"/>
              <a:t>); Hjalmar </a:t>
            </a:r>
            <a:r>
              <a:rPr lang="fi-FI" sz="1800" dirty="0" err="1" smtClean="0"/>
              <a:t>Laudon</a:t>
            </a:r>
            <a:r>
              <a:rPr lang="fi-FI" sz="1800" dirty="0" smtClean="0"/>
              <a:t>, </a:t>
            </a:r>
            <a:r>
              <a:rPr lang="fi-FI" sz="1800" dirty="0" err="1" smtClean="0"/>
              <a:t>Niles</a:t>
            </a:r>
            <a:r>
              <a:rPr lang="fi-FI" sz="1800" dirty="0" smtClean="0"/>
              <a:t> </a:t>
            </a:r>
            <a:r>
              <a:rPr lang="fi-FI" sz="1800" dirty="0" err="1" smtClean="0"/>
              <a:t>Hasselquist</a:t>
            </a:r>
            <a:r>
              <a:rPr lang="fi-FI" sz="1800" dirty="0" smtClean="0"/>
              <a:t> (SLU </a:t>
            </a:r>
            <a:r>
              <a:rPr lang="fi-FI" sz="1800" dirty="0" err="1" smtClean="0"/>
              <a:t>Umeå</a:t>
            </a:r>
            <a:r>
              <a:rPr lang="fi-FI" sz="1800" dirty="0" smtClean="0"/>
              <a:t>); Giulia </a:t>
            </a:r>
            <a:r>
              <a:rPr lang="fi-FI" sz="1800" dirty="0" err="1" smtClean="0"/>
              <a:t>Vico</a:t>
            </a:r>
            <a:r>
              <a:rPr lang="fi-FI" sz="1800" dirty="0" smtClean="0"/>
              <a:t> (SLU Uppsala)</a:t>
            </a:r>
          </a:p>
          <a:p>
            <a:r>
              <a:rPr lang="fi-FI" dirty="0" err="1" smtClean="0"/>
              <a:t>Hydrologic</a:t>
            </a:r>
            <a:r>
              <a:rPr lang="fi-FI" dirty="0"/>
              <a:t> </a:t>
            </a:r>
            <a:r>
              <a:rPr lang="fi-FI" dirty="0" smtClean="0"/>
              <a:t>&amp; </a:t>
            </a:r>
            <a:r>
              <a:rPr lang="fi-FI" dirty="0" err="1" smtClean="0"/>
              <a:t>biogeocemical</a:t>
            </a:r>
            <a:r>
              <a:rPr lang="fi-FI" dirty="0" smtClean="0"/>
              <a:t> </a:t>
            </a:r>
            <a:r>
              <a:rPr lang="fi-FI" dirty="0" err="1" smtClean="0"/>
              <a:t>modeling</a:t>
            </a:r>
            <a:endParaRPr lang="fi-FI" dirty="0" smtClean="0"/>
          </a:p>
          <a:p>
            <a:pPr lvl="1"/>
            <a:r>
              <a:rPr lang="fi-FI" sz="1800" dirty="0" smtClean="0"/>
              <a:t>Ari Lauren (UEF/Luke); </a:t>
            </a:r>
            <a:r>
              <a:rPr lang="fi-FI" sz="1800" dirty="0" err="1" smtClean="0"/>
              <a:t>Gaby</a:t>
            </a:r>
            <a:r>
              <a:rPr lang="fi-FI" sz="1800" dirty="0" smtClean="0"/>
              <a:t> </a:t>
            </a:r>
            <a:r>
              <a:rPr lang="fi-FI" sz="1800" dirty="0" err="1" smtClean="0"/>
              <a:t>Katul</a:t>
            </a:r>
            <a:r>
              <a:rPr lang="fi-FI" sz="1800" dirty="0" smtClean="0"/>
              <a:t>; </a:t>
            </a:r>
            <a:r>
              <a:rPr lang="fi-FI" sz="1800" dirty="0" err="1" smtClean="0"/>
              <a:t>Stefano</a:t>
            </a:r>
            <a:r>
              <a:rPr lang="fi-FI" sz="1800" dirty="0" smtClean="0"/>
              <a:t> </a:t>
            </a:r>
            <a:r>
              <a:rPr lang="fi-FI" sz="1800" dirty="0" err="1" smtClean="0"/>
              <a:t>Manzoni</a:t>
            </a:r>
            <a:r>
              <a:rPr lang="fi-FI" sz="1800" dirty="0" smtClean="0"/>
              <a:t> (</a:t>
            </a:r>
            <a:r>
              <a:rPr lang="fi-FI" sz="1800" dirty="0" err="1" smtClean="0"/>
              <a:t>Univ</a:t>
            </a:r>
            <a:r>
              <a:rPr lang="fi-FI" sz="1800" dirty="0" smtClean="0"/>
              <a:t>. Stockholm), …</a:t>
            </a:r>
          </a:p>
          <a:p>
            <a:endParaRPr lang="fi-FI" dirty="0" smtClean="0"/>
          </a:p>
          <a:p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ke_PP_EN_pieni">
  <a:themeElements>
    <a:clrScheme name="Luke 2">
      <a:dk1>
        <a:srgbClr val="54585A"/>
      </a:dk1>
      <a:lt1>
        <a:sysClr val="window" lastClr="FFFFFF"/>
      </a:lt1>
      <a:dk2>
        <a:srgbClr val="54585A"/>
      </a:dk2>
      <a:lt2>
        <a:srgbClr val="FFFFFF"/>
      </a:lt2>
      <a:accent1>
        <a:srgbClr val="FF8200"/>
      </a:accent1>
      <a:accent2>
        <a:srgbClr val="00B5E2"/>
      </a:accent2>
      <a:accent3>
        <a:srgbClr val="0033A0"/>
      </a:accent3>
      <a:accent4>
        <a:srgbClr val="78BE20"/>
      </a:accent4>
      <a:accent5>
        <a:srgbClr val="E10098"/>
      </a:accent5>
      <a:accent6>
        <a:srgbClr val="7F3F98"/>
      </a:accent6>
      <a:hlink>
        <a:srgbClr val="FF8200"/>
      </a:hlink>
      <a:folHlink>
        <a:srgbClr val="4C4C4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</TotalTime>
  <Words>227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Luke_PP_EN_pieni</vt:lpstr>
      <vt:lpstr>Samuli Launiainen (google: https://goo.gl/zTQA2D)</vt:lpstr>
      <vt:lpstr> Can we upscale processes and mass balances from point to landscape?</vt:lpstr>
      <vt:lpstr>Contacts</vt:lpstr>
    </vt:vector>
  </TitlesOfParts>
  <Company>LUKE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Samuli Launiainen</dc:title>
  <dc:creator>Samuli Launiainen</dc:creator>
  <cp:lastModifiedBy>Samuli Launiainen</cp:lastModifiedBy>
  <cp:revision>17</cp:revision>
  <cp:lastPrinted>2018-03-20T07:53:30Z</cp:lastPrinted>
  <dcterms:created xsi:type="dcterms:W3CDTF">2018-03-20T07:23:26Z</dcterms:created>
  <dcterms:modified xsi:type="dcterms:W3CDTF">2018-03-20T07:55:40Z</dcterms:modified>
</cp:coreProperties>
</file>