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89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347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692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553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06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1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657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657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708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3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62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D9EB-B609-4954-B3E5-7ACBC7B75736}" type="datetimeFigureOut">
              <a:rPr lang="fi-FI" smtClean="0"/>
              <a:t>4.4.2019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4C88-C832-4E34-879B-CA327BC1B9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867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58197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07007" y="548679"/>
            <a:ext cx="278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1st </a:t>
            </a:r>
            <a:r>
              <a:rPr lang="fi-FI" dirty="0" err="1" smtClean="0"/>
              <a:t>order</a:t>
            </a:r>
            <a:r>
              <a:rPr lang="fi-FI" dirty="0" smtClean="0"/>
              <a:t> </a:t>
            </a:r>
            <a:r>
              <a:rPr lang="fi-FI" dirty="0" err="1" smtClean="0"/>
              <a:t>closure</a:t>
            </a:r>
            <a:r>
              <a:rPr lang="fi-FI" dirty="0" smtClean="0"/>
              <a:t>, </a:t>
            </a:r>
            <a:r>
              <a:rPr lang="fi-FI" dirty="0" err="1" smtClean="0"/>
              <a:t>growing</a:t>
            </a:r>
            <a:endParaRPr lang="fi-FI" dirty="0" smtClean="0"/>
          </a:p>
          <a:p>
            <a:r>
              <a:rPr lang="fi-FI" dirty="0" smtClean="0"/>
              <a:t>ASL. </a:t>
            </a:r>
            <a:r>
              <a:rPr lang="fi-FI" dirty="0" err="1" smtClean="0"/>
              <a:t>Constant</a:t>
            </a:r>
            <a:r>
              <a:rPr lang="fi-FI" dirty="0" smtClean="0"/>
              <a:t> </a:t>
            </a:r>
            <a:r>
              <a:rPr lang="fi-FI" dirty="0" err="1" smtClean="0"/>
              <a:t>Utop</a:t>
            </a:r>
            <a:r>
              <a:rPr lang="fi-FI" dirty="0" smtClean="0"/>
              <a:t> = 3ms-1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892923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LUKE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Samuli Launiainen</dc:creator>
  <cp:lastModifiedBy>Samuli Launiainen</cp:lastModifiedBy>
  <cp:revision>1</cp:revision>
  <dcterms:created xsi:type="dcterms:W3CDTF">2019-04-04T19:12:02Z</dcterms:created>
  <dcterms:modified xsi:type="dcterms:W3CDTF">2019-04-04T19:13:35Z</dcterms:modified>
</cp:coreProperties>
</file>