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To Do List 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By Luke Edwards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Concept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362A3-DB51-4CF3-9327-5590ECA70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/>
          <a:lstStyle/>
          <a:p>
            <a:r>
              <a:rPr lang="en-GB" dirty="0"/>
              <a:t>Created a task list which contained:</a:t>
            </a:r>
          </a:p>
          <a:p>
            <a:r>
              <a:rPr lang="en-GB" dirty="0"/>
              <a:t>id</a:t>
            </a:r>
          </a:p>
          <a:p>
            <a:r>
              <a:rPr lang="en-GB" dirty="0"/>
              <a:t>Title</a:t>
            </a:r>
          </a:p>
          <a:p>
            <a:r>
              <a:rPr lang="en-GB" dirty="0"/>
              <a:t>Task</a:t>
            </a:r>
          </a:p>
          <a:p>
            <a:r>
              <a:rPr lang="en-GB" dirty="0"/>
              <a:t>Type</a:t>
            </a:r>
          </a:p>
          <a:p>
            <a:endParaRPr lang="en-GB" dirty="0"/>
          </a:p>
          <a:p>
            <a:r>
              <a:rPr lang="en-GB" dirty="0"/>
              <a:t>An example of this would be: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8FB97-3692-4651-91BB-B2FF9A0F7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4762119"/>
            <a:ext cx="3122645" cy="15247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4BE1E7-F89C-49CD-AE1E-D7D278AFBC0E}"/>
              </a:ext>
            </a:extLst>
          </p:cNvPr>
          <p:cNvSpPr txBox="1"/>
          <p:nvPr/>
        </p:nvSpPr>
        <p:spPr>
          <a:xfrm>
            <a:off x="6096000" y="2014194"/>
            <a:ext cx="518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was created in a many to one relationship with day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8560E3-CB0A-4024-A247-0C4B51580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49451"/>
            <a:ext cx="2309738" cy="152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19369-86FD-4EC7-84D0-D47AC7D2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Spring Plan- what was needed: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26F5-05DB-4631-876F-1A85D7A92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/>
          <a:lstStyle/>
          <a:p>
            <a:r>
              <a:rPr lang="en-GB" dirty="0"/>
              <a:t>App config</a:t>
            </a:r>
          </a:p>
          <a:p>
            <a:r>
              <a:rPr lang="en-GB" dirty="0"/>
              <a:t>DTO</a:t>
            </a:r>
          </a:p>
          <a:p>
            <a:r>
              <a:rPr lang="en-GB" dirty="0"/>
              <a:t>Exceptions</a:t>
            </a:r>
          </a:p>
          <a:p>
            <a:r>
              <a:rPr lang="en-GB" dirty="0"/>
              <a:t>Day and Task domain</a:t>
            </a:r>
          </a:p>
          <a:p>
            <a:r>
              <a:rPr lang="en-GB" dirty="0"/>
              <a:t>Repositories for both task and day</a:t>
            </a:r>
          </a:p>
          <a:p>
            <a:r>
              <a:rPr lang="en-GB" dirty="0"/>
              <a:t>Controllers for both task and day</a:t>
            </a:r>
          </a:p>
          <a:p>
            <a:r>
              <a:rPr lang="en-GB" dirty="0"/>
              <a:t>Services for both task and day</a:t>
            </a:r>
          </a:p>
          <a:p>
            <a:r>
              <a:rPr lang="en-GB" dirty="0"/>
              <a:t>A utils class to manage beans</a:t>
            </a:r>
          </a:p>
          <a:p>
            <a:r>
              <a:rPr lang="en-GB" dirty="0"/>
              <a:t>Selenium Tests</a:t>
            </a:r>
          </a:p>
          <a:p>
            <a:r>
              <a:rPr lang="en-GB" dirty="0"/>
              <a:t>Junit tests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57C97-0B39-41D2-B7FE-FC6F279A0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404" y="1043331"/>
            <a:ext cx="28956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0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88B6-CCE2-4CB5-B18E-FD33058D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Consultant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9BCBE-D3BB-458D-B19B-BEFA610DB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Throughout this project I was introduced to new languages and technologies, these are:</a:t>
            </a:r>
          </a:p>
          <a:p>
            <a:r>
              <a:rPr lang="en-GB" dirty="0"/>
              <a:t>Spring (back end API dev platform)</a:t>
            </a:r>
          </a:p>
          <a:p>
            <a:r>
              <a:rPr lang="en-GB" dirty="0"/>
              <a:t>Java (back end)</a:t>
            </a:r>
          </a:p>
          <a:p>
            <a:r>
              <a:rPr lang="en-GB" dirty="0"/>
              <a:t>HTML (front end)</a:t>
            </a:r>
          </a:p>
          <a:p>
            <a:r>
              <a:rPr lang="en-GB" dirty="0"/>
              <a:t>JavaScript (front end)</a:t>
            </a:r>
          </a:p>
          <a:p>
            <a:r>
              <a:rPr lang="en-GB" dirty="0"/>
              <a:t>CSS (front end) (not used in project)</a:t>
            </a:r>
          </a:p>
          <a:p>
            <a:r>
              <a:rPr lang="en-GB" dirty="0"/>
              <a:t>Postman (API tool)</a:t>
            </a:r>
          </a:p>
          <a:p>
            <a:r>
              <a:rPr lang="en-GB" dirty="0"/>
              <a:t>Selenium (UI testing)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39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D11F-3E46-4B37-9DF2-594DA0C8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7D470E-8CCC-46FA-BABE-B733264D9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67" y="4237070"/>
            <a:ext cx="4799192" cy="21823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67955B-290E-4365-ADE1-AC6A7A23C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70" y="2197456"/>
            <a:ext cx="1200150" cy="1362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FE9B5F-CDDD-4B22-B059-0F1ABC593885}"/>
              </a:ext>
            </a:extLst>
          </p:cNvPr>
          <p:cNvSpPr txBox="1"/>
          <p:nvPr/>
        </p:nvSpPr>
        <p:spPr>
          <a:xfrm>
            <a:off x="2230016" y="2197456"/>
            <a:ext cx="298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Back end CI was hardly used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E541D2-C48F-4EA4-B6B6-C837BE013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101" y="3482455"/>
            <a:ext cx="6410131" cy="297613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758F11-772D-47FD-BFAE-C045CA8D2FB1}"/>
              </a:ext>
            </a:extLst>
          </p:cNvPr>
          <p:cNvCxnSpPr/>
          <p:nvPr/>
        </p:nvCxnSpPr>
        <p:spPr>
          <a:xfrm flipV="1">
            <a:off x="5365101" y="438539"/>
            <a:ext cx="0" cy="5980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23C43CE-94A1-4388-8F1A-A1CD6CAA4B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9101" y="1815771"/>
            <a:ext cx="2686050" cy="14097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7F6685-91EC-42BD-9A5B-07D7F25C4E69}"/>
              </a:ext>
            </a:extLst>
          </p:cNvPr>
          <p:cNvSpPr txBox="1"/>
          <p:nvPr/>
        </p:nvSpPr>
        <p:spPr>
          <a:xfrm>
            <a:off x="8607100" y="1815771"/>
            <a:ext cx="3043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Front end was used more, creating a separate branch (and merged) for presentation and other dev additions</a:t>
            </a:r>
          </a:p>
        </p:txBody>
      </p:sp>
    </p:spTree>
    <p:extLst>
      <p:ext uri="{BB962C8B-B14F-4D97-AF65-F5344CB8AC3E}">
        <p14:creationId xmlns:p14="http://schemas.microsoft.com/office/powerpoint/2010/main" val="89389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E11E-4748-4866-8747-0D0A9F02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8353A-B022-47CB-8C84-00086A24F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/>
          <a:lstStyle/>
          <a:p>
            <a:r>
              <a:rPr lang="en-GB" dirty="0"/>
              <a:t>Used red green refactor for unit, integration testing and selenium testing to a standard of 80.7%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E5D44-C85B-4614-8068-9C0037EA8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367" y="2014194"/>
            <a:ext cx="4074367" cy="416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7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55AB-6CF4-460E-A487-9CE3216C8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9B7CD-8098-48FC-BAED-AFCF59801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will now show you a demo of the code I have created.</a:t>
            </a:r>
          </a:p>
        </p:txBody>
      </p:sp>
    </p:spTree>
    <p:extLst>
      <p:ext uri="{BB962C8B-B14F-4D97-AF65-F5344CB8AC3E}">
        <p14:creationId xmlns:p14="http://schemas.microsoft.com/office/powerpoint/2010/main" val="1617376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54D9-4F5C-4234-8271-80E42EBF2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GB" dirty="0"/>
              <a:t>Spring review &amp; retrospective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FB4DC2-1977-44CB-A02E-8D465168F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What went well:</a:t>
            </a:r>
          </a:p>
          <a:p>
            <a:r>
              <a:rPr lang="en-US" dirty="0"/>
              <a:t>Fully flushed out front end</a:t>
            </a:r>
          </a:p>
          <a:p>
            <a:r>
              <a:rPr lang="en-US" dirty="0"/>
              <a:t>High standard of testing</a:t>
            </a:r>
          </a:p>
          <a:p>
            <a:endParaRPr lang="en-US" dirty="0"/>
          </a:p>
          <a:p>
            <a:r>
              <a:rPr lang="en-US" dirty="0"/>
              <a:t>To be improved:</a:t>
            </a:r>
          </a:p>
          <a:p>
            <a:r>
              <a:rPr lang="en-US" dirty="0"/>
              <a:t>Front end is at an operational level, didn’t get to fully flush out the front end,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2206756-6F78-43CB-A62A-FD122BF67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Completed:</a:t>
            </a:r>
          </a:p>
          <a:p>
            <a:r>
              <a:rPr lang="en-US" dirty="0"/>
              <a:t>Java backend</a:t>
            </a:r>
          </a:p>
          <a:p>
            <a:r>
              <a:rPr lang="en-US" dirty="0"/>
              <a:t>Unit and integration testing</a:t>
            </a:r>
          </a:p>
          <a:p>
            <a:r>
              <a:rPr lang="en-US" dirty="0"/>
              <a:t>Selenium testing</a:t>
            </a:r>
          </a:p>
          <a:p>
            <a:r>
              <a:rPr lang="en-US" dirty="0"/>
              <a:t>HTML frontend (barely)</a:t>
            </a:r>
          </a:p>
          <a:p>
            <a:r>
              <a:rPr lang="en-US" dirty="0"/>
              <a:t>JavaScript (barely)</a:t>
            </a:r>
          </a:p>
          <a:p>
            <a:endParaRPr lang="en-US" dirty="0"/>
          </a:p>
          <a:p>
            <a:r>
              <a:rPr lang="en-US" dirty="0"/>
              <a:t>What was left behind:</a:t>
            </a:r>
          </a:p>
          <a:p>
            <a:r>
              <a:rPr lang="en-US" dirty="0"/>
              <a:t>CSS to improve the visuals of the front end</a:t>
            </a:r>
          </a:p>
          <a:p>
            <a:r>
              <a:rPr lang="en-US" dirty="0"/>
              <a:t>Day implementation </a:t>
            </a:r>
            <a:r>
              <a:rPr lang="en-US"/>
              <a:t>to allow </a:t>
            </a:r>
            <a:r>
              <a:rPr lang="en-US" dirty="0"/>
              <a:t>for separate tables</a:t>
            </a:r>
          </a:p>
          <a:p>
            <a:r>
              <a:rPr lang="en-US" dirty="0"/>
              <a:t>Month implementation to allow for separate tables</a:t>
            </a:r>
          </a:p>
        </p:txBody>
      </p:sp>
    </p:spTree>
    <p:extLst>
      <p:ext uri="{BB962C8B-B14F-4D97-AF65-F5344CB8AC3E}">
        <p14:creationId xmlns:p14="http://schemas.microsoft.com/office/powerpoint/2010/main" val="458587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7636E-CEAB-4FEE-A193-B071E3841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B0E0-DCDD-458D-970E-29272741A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more time and learning I would have improved the visuals and functionality of the front end (HTML, </a:t>
            </a:r>
            <a:r>
              <a:rPr lang="en-GB" dirty="0" err="1"/>
              <a:t>Javascript</a:t>
            </a:r>
            <a:r>
              <a:rPr lang="en-GB" dirty="0"/>
              <a:t> and CSS)</a:t>
            </a:r>
          </a:p>
          <a:p>
            <a:r>
              <a:rPr lang="en-GB" dirty="0"/>
              <a:t>Would have implemented Days to allow for the creation of separate tables</a:t>
            </a:r>
          </a:p>
          <a:p>
            <a:r>
              <a:rPr lang="en-GB" dirty="0"/>
              <a:t>Would adjust the layout of the API to allow for months to function independently of </a:t>
            </a:r>
            <a:r>
              <a:rPr lang="en-GB" dirty="0" err="1"/>
              <a:t>eachother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Thank you for listening,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247561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349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Garamond</vt:lpstr>
      <vt:lpstr>SavonVTI</vt:lpstr>
      <vt:lpstr>To Do List Web Application</vt:lpstr>
      <vt:lpstr>Concept</vt:lpstr>
      <vt:lpstr>Spring Plan- what was needed:</vt:lpstr>
      <vt:lpstr>Consultant Journey</vt:lpstr>
      <vt:lpstr>CI</vt:lpstr>
      <vt:lpstr>Testing</vt:lpstr>
      <vt:lpstr>Demonstration</vt:lpstr>
      <vt:lpstr>Spring review &amp; retrospective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 List Web Application</dc:title>
  <dc:creator>Luke Martin Edwards</dc:creator>
  <cp:lastModifiedBy>Luke Martin Edwards</cp:lastModifiedBy>
  <cp:revision>2</cp:revision>
  <dcterms:created xsi:type="dcterms:W3CDTF">2020-10-09T12:18:42Z</dcterms:created>
  <dcterms:modified xsi:type="dcterms:W3CDTF">2020-10-09T12:28:49Z</dcterms:modified>
</cp:coreProperties>
</file>