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 Do List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Luke Edwards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362A3-DB51-4CF3-9327-5590ECA7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9369-86FD-4EC7-84D0-D47AC7D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26F5-05DB-4631-876F-1A85D7A9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88B6-CCE2-4CB5-B18E-FD33058D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BCBE-D3BB-458D-B19B-BEFA610D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D11F-3E46-4B37-9DF2-594DA0C8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BC3D-59C2-4A74-A928-0454AEDE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E11E-4748-4866-8747-0D0A9F02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353A-B022-47CB-8C84-00086A24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27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55AB-6CF4-460E-A487-9CE3216C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B7CD-8098-48FC-BAED-AFCF5980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7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54D9-4F5C-4234-8271-80E42EB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review &amp;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EE5F-BA2D-4EA2-A16D-6FE22A9E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58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36E-CEAB-4FEE-A193-B071E384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B0E0-DCDD-458D-970E-29272741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61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{378B3801-BB62-47CF-A8D8-A7BEBD7B1B84}tf78438558_win32</Template>
  <TotalTime>7</TotalTime>
  <Words>21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To Do List Web Application</vt:lpstr>
      <vt:lpstr>Concept</vt:lpstr>
      <vt:lpstr>Spring Plan</vt:lpstr>
      <vt:lpstr>Consultant Journey</vt:lpstr>
      <vt:lpstr>CI</vt:lpstr>
      <vt:lpstr>Testing</vt:lpstr>
      <vt:lpstr>Demonstration</vt:lpstr>
      <vt:lpstr>Spring review &amp;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Web Application</dc:title>
  <dc:creator>Luke Martin Edwards</dc:creator>
  <cp:lastModifiedBy>Luke Martin Edwards</cp:lastModifiedBy>
  <cp:revision>1</cp:revision>
  <dcterms:created xsi:type="dcterms:W3CDTF">2020-10-08T23:41:20Z</dcterms:created>
  <dcterms:modified xsi:type="dcterms:W3CDTF">2020-10-08T23:48:49Z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