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73d6c15433_0_38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73d6c15433_0_38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73d6c15433_0_4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73d6c15433_0_4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73d6c15433_0_40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73d6c15433_0_4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3d6c15433_0_39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3d6c15433_0_39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73d6c15433_0_3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73d6c15433_0_3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73d6c15433_0_39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73d6c15433_0_39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3d6c15433_0_39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73d6c15433_0_39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73d6c15433_0_39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73d6c15433_0_39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73d6c15433_0_39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73d6c15433_0_39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73d6c15433_0_40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73d6c15433_0_40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3d6c15433_0_40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73d6c15433_0_40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73d6c15433_0_40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73d6c15433_0_40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/>
        </p:nvSpPr>
        <p:spPr>
          <a:xfrm>
            <a:off x="1957350" y="978475"/>
            <a:ext cx="52293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Partition NP Complete</a:t>
            </a:r>
            <a:endParaRPr sz="4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2926050" y="2195750"/>
            <a:ext cx="3291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Luke Erlewein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CIS 263 Summer 2025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the Problem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let’s say the </a:t>
            </a:r>
            <a:r>
              <a:rPr lang="en"/>
              <a:t>partition</a:t>
            </a:r>
            <a:r>
              <a:rPr lang="en"/>
              <a:t> </a:t>
            </a:r>
            <a:r>
              <a:rPr lang="en"/>
              <a:t>containing</a:t>
            </a:r>
            <a:r>
              <a:rPr lang="en"/>
              <a:t> the element {s - 2t} is A’ so that A = A’ - {s - 2t}.</a:t>
            </a:r>
            <a:br>
              <a:rPr lang="en"/>
            </a:br>
            <a:r>
              <a:rPr lang="en"/>
              <a:t>This means the sum of all all elements in A is the following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= s - t - {s- 2t}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= 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 S’ - S = {s - 2t}. This means that A is a subset of S with sum equal to t. Therefore, the Subset Sum Problem is confirmed using the same stuff.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the Problem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With the Subset Sum problem being able to be derived from the Set Partition problem we can </a:t>
            </a:r>
            <a:r>
              <a:rPr lang="en"/>
              <a:t>confirm</a:t>
            </a:r>
            <a:r>
              <a:rPr lang="en"/>
              <a:t> that the Set partition problem has the same complexity as the Subset Sum Problem which is NP.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0663" y="2256375"/>
            <a:ext cx="2635826" cy="263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35" name="Google Shape;135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 Problem - https://en.wikipedia.org/wiki/Partition_problem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Reducing the Problem - https://www.geeksforgeeks.org/dsa/set-partition-is-np-complete/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Partition Problem?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Partition problem asks, for a list of only positive integers, does there exist two sub lists that the sum of equals the sum of the original list.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Basically can you split the original list into two smaller lists that equal each other.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Example:</a:t>
            </a:r>
            <a:br>
              <a:rPr lang="en"/>
            </a:br>
            <a:r>
              <a:rPr lang="en"/>
              <a:t>If you have a list of {3, 2, 4, 3, 1, 1} which has a sum of 14. You can split it into two lists {3, 4} and {1, 1, 2, 3} which both equal 7. This would be an example of a successful partition.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7550" y="298475"/>
            <a:ext cx="1231350" cy="123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</a:t>
            </a:r>
            <a:r>
              <a:rPr lang="en"/>
              <a:t>the</a:t>
            </a:r>
            <a:r>
              <a:rPr lang="en"/>
              <a:t> Problem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prove that the Partition problem is a problem of complexity NP, we need to reduce from a known NP hard problem to the Set </a:t>
            </a:r>
            <a:r>
              <a:rPr lang="en"/>
              <a:t>Partition</a:t>
            </a:r>
            <a:r>
              <a:rPr lang="en"/>
              <a:t> Problem.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problem it will be reduced from is the Subset Sum problem.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the Problem</a:t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step is to understand what the Subset Sum Problem 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 have a set of numbers S, you want to reach a target number T. Are you able to use numbers from the set of numbers S to create a sum that equals T?</a:t>
            </a:r>
            <a:endParaRPr/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2400" y="2840850"/>
            <a:ext cx="2184525" cy="218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the Problem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subset problem provides an input as a set of numbers S, and a target sum of t. The problem wants to find a solution of a subset T </a:t>
            </a:r>
            <a:r>
              <a:rPr lang="en"/>
              <a:t>belonging</a:t>
            </a:r>
            <a:r>
              <a:rPr lang="en"/>
              <a:t> to S with the same sum as t. </a:t>
            </a:r>
            <a:r>
              <a:rPr lang="en"/>
              <a:t>s</a:t>
            </a:r>
            <a:r>
              <a:rPr lang="en"/>
              <a:t> will be the sum of all the numbers in 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So we can put S’ = S U {s - 2t} into the Set Partition problem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the Problem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order to prove that the Partition problem is a true derivation of the Subset sum problem, we can follow two things.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first is that we can </a:t>
            </a:r>
            <a:r>
              <a:rPr lang="en"/>
              <a:t>partition</a:t>
            </a:r>
            <a:r>
              <a:rPr lang="en"/>
              <a:t> the original set of numbers into two subsets that are equal to each other.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With a set of numbers, T, and its total sum t. Then the remaining elements in the set S can be described as </a:t>
            </a:r>
            <a:r>
              <a:rPr lang="en"/>
              <a:t>having</a:t>
            </a:r>
            <a:r>
              <a:rPr lang="en"/>
              <a:t> the sum o = s-t. This means that the original set is equal to T’ = T </a:t>
            </a:r>
            <a:r>
              <a:rPr lang="en"/>
              <a:t>U (s - 2t) which has a sum t’.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the Problem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means that the following is true.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 = s-t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</a:t>
            </a:r>
            <a:r>
              <a:rPr lang="en"/>
              <a:t> - t = s - 2t (This is the difference between O and 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’ = t + (s - 2t)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’ = s - 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</a:t>
            </a:r>
            <a:r>
              <a:rPr lang="en"/>
              <a:t>’ = o (The sum of T’ and O are equal to each other.)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the Problem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With the previous observations, it can be concluded that the original set S can be divided into two subsets of the sum which is (s-t) for each of them. This means they are equal and the Set Partition problem has been solved.</a:t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4088" y="2507675"/>
            <a:ext cx="2635826" cy="2635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Reducing the Problem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we can consider the opposite scenario where we have two partitions that have an equal sum. (A, A’) these partitions are of the bigger set S’ = S U {s-2t}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sum of each </a:t>
            </a:r>
            <a:r>
              <a:rPr lang="en"/>
              <a:t>partition</a:t>
            </a:r>
            <a:r>
              <a:rPr lang="en"/>
              <a:t> is given by the following equation.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3200" y="3040388"/>
            <a:ext cx="2552700" cy="61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