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2847F-8610-49B3-ADA6-553A7B57157F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B551D0-D647-446C-AA5B-FD47E9915E1B}">
      <dgm:prSet phldrT="[Text]"/>
      <dgm:spPr/>
      <dgm:t>
        <a:bodyPr/>
        <a:lstStyle/>
        <a:p>
          <a:r>
            <a:rPr lang="en-US" dirty="0"/>
            <a:t>Customer info</a:t>
          </a:r>
        </a:p>
      </dgm:t>
    </dgm:pt>
    <dgm:pt modelId="{D7E5F332-1566-4961-A6CC-1481E3D4CF7B}" type="parTrans" cxnId="{9424EEFB-F999-4E26-BE02-87D42A9B3E01}">
      <dgm:prSet/>
      <dgm:spPr/>
      <dgm:t>
        <a:bodyPr/>
        <a:lstStyle/>
        <a:p>
          <a:endParaRPr lang="en-US"/>
        </a:p>
      </dgm:t>
    </dgm:pt>
    <dgm:pt modelId="{B78B8C34-7870-4455-9EA9-00DDC5175251}" type="sibTrans" cxnId="{9424EEFB-F999-4E26-BE02-87D42A9B3E01}">
      <dgm:prSet/>
      <dgm:spPr/>
      <dgm:t>
        <a:bodyPr/>
        <a:lstStyle/>
        <a:p>
          <a:endParaRPr lang="en-US"/>
        </a:p>
      </dgm:t>
    </dgm:pt>
    <dgm:pt modelId="{869ECBE3-6ECA-47E3-A505-72884E4C4F37}">
      <dgm:prSet phldrT="[Text]"/>
      <dgm:spPr/>
      <dgm:t>
        <a:bodyPr/>
        <a:lstStyle/>
        <a:p>
          <a:r>
            <a:rPr lang="en-US" dirty="0"/>
            <a:t>Load into database</a:t>
          </a:r>
        </a:p>
      </dgm:t>
    </dgm:pt>
    <dgm:pt modelId="{75ADC3C2-E24C-496D-913E-A032D3B0288D}" type="parTrans" cxnId="{99058595-623C-4F9E-AC4B-5679DD4507D4}">
      <dgm:prSet/>
      <dgm:spPr/>
      <dgm:t>
        <a:bodyPr/>
        <a:lstStyle/>
        <a:p>
          <a:endParaRPr lang="en-US"/>
        </a:p>
      </dgm:t>
    </dgm:pt>
    <dgm:pt modelId="{4DBA4E45-D497-45F8-86CF-83FA5FC92AB6}" type="sibTrans" cxnId="{99058595-623C-4F9E-AC4B-5679DD4507D4}">
      <dgm:prSet/>
      <dgm:spPr/>
      <dgm:t>
        <a:bodyPr/>
        <a:lstStyle/>
        <a:p>
          <a:endParaRPr lang="en-US"/>
        </a:p>
      </dgm:t>
    </dgm:pt>
    <dgm:pt modelId="{276EAE38-F596-411D-8E20-56E7D5397A4B}">
      <dgm:prSet phldrT="[Text]"/>
      <dgm:spPr/>
      <dgm:t>
        <a:bodyPr/>
        <a:lstStyle/>
        <a:p>
          <a:r>
            <a:rPr lang="en-US" dirty="0"/>
            <a:t>Place items</a:t>
          </a:r>
        </a:p>
      </dgm:t>
    </dgm:pt>
    <dgm:pt modelId="{8119C614-6911-4F0B-A05A-D62FF331B374}" type="parTrans" cxnId="{659D4CF1-4879-4246-A43C-D4A81C53807A}">
      <dgm:prSet/>
      <dgm:spPr/>
      <dgm:t>
        <a:bodyPr/>
        <a:lstStyle/>
        <a:p>
          <a:endParaRPr lang="en-US"/>
        </a:p>
      </dgm:t>
    </dgm:pt>
    <dgm:pt modelId="{A4D3524C-66D7-467C-B2AE-A2B1999E2111}" type="sibTrans" cxnId="{659D4CF1-4879-4246-A43C-D4A81C53807A}">
      <dgm:prSet/>
      <dgm:spPr/>
      <dgm:t>
        <a:bodyPr/>
        <a:lstStyle/>
        <a:p>
          <a:endParaRPr lang="en-US"/>
        </a:p>
      </dgm:t>
    </dgm:pt>
    <dgm:pt modelId="{FCE41932-FEE8-4364-A07B-118C32F898B2}">
      <dgm:prSet phldrT="[Text]"/>
      <dgm:spPr/>
      <dgm:t>
        <a:bodyPr/>
        <a:lstStyle/>
        <a:p>
          <a:r>
            <a:rPr lang="en-US" dirty="0"/>
            <a:t>Take video +</a:t>
          </a:r>
        </a:p>
        <a:p>
          <a:r>
            <a:rPr lang="en-US" dirty="0"/>
            <a:t>Object detection </a:t>
          </a:r>
        </a:p>
      </dgm:t>
    </dgm:pt>
    <dgm:pt modelId="{B972EB75-0DC6-4BDE-84FD-6B7F567E8759}" type="parTrans" cxnId="{EAB34AE2-6E54-4AAF-A402-A683DEC581A7}">
      <dgm:prSet/>
      <dgm:spPr/>
      <dgm:t>
        <a:bodyPr/>
        <a:lstStyle/>
        <a:p>
          <a:endParaRPr lang="en-US"/>
        </a:p>
      </dgm:t>
    </dgm:pt>
    <dgm:pt modelId="{AB3AE0D1-3BA2-4C2B-B3CB-DE49D14AEB4D}" type="sibTrans" cxnId="{EAB34AE2-6E54-4AAF-A402-A683DEC581A7}">
      <dgm:prSet/>
      <dgm:spPr/>
      <dgm:t>
        <a:bodyPr/>
        <a:lstStyle/>
        <a:p>
          <a:endParaRPr lang="en-US"/>
        </a:p>
      </dgm:t>
    </dgm:pt>
    <dgm:pt modelId="{9BD552DF-675E-42F1-A308-4A088B6086E2}">
      <dgm:prSet phldrT="[Text]"/>
      <dgm:spPr/>
      <dgm:t>
        <a:bodyPr/>
        <a:lstStyle/>
        <a:p>
          <a:r>
            <a:rPr lang="en-US" dirty="0"/>
            <a:t>Pay </a:t>
          </a:r>
        </a:p>
      </dgm:t>
    </dgm:pt>
    <dgm:pt modelId="{E8055E41-9A7A-4DD8-8F47-FE635232F55E}" type="parTrans" cxnId="{A4FD5A15-C901-4788-B5FD-BACA02B6FEA7}">
      <dgm:prSet/>
      <dgm:spPr/>
      <dgm:t>
        <a:bodyPr/>
        <a:lstStyle/>
        <a:p>
          <a:endParaRPr lang="en-US"/>
        </a:p>
      </dgm:t>
    </dgm:pt>
    <dgm:pt modelId="{BEF2A4AA-A538-4199-AA4A-14B3D1B47676}" type="sibTrans" cxnId="{A4FD5A15-C901-4788-B5FD-BACA02B6FEA7}">
      <dgm:prSet/>
      <dgm:spPr/>
      <dgm:t>
        <a:bodyPr/>
        <a:lstStyle/>
        <a:p>
          <a:endParaRPr lang="en-US"/>
        </a:p>
      </dgm:t>
    </dgm:pt>
    <dgm:pt modelId="{DE33C42F-3A43-4C41-A25F-DAD82A814E74}">
      <dgm:prSet phldrT="[Text]"/>
      <dgm:spPr/>
      <dgm:t>
        <a:bodyPr/>
        <a:lstStyle/>
        <a:p>
          <a:r>
            <a:rPr lang="en-US" dirty="0"/>
            <a:t>Database update</a:t>
          </a:r>
        </a:p>
      </dgm:t>
    </dgm:pt>
    <dgm:pt modelId="{B96FC898-B014-487F-9CA2-F92068FD6638}" type="parTrans" cxnId="{D35568AA-3A83-4AC3-96B5-0C0D32B2EE15}">
      <dgm:prSet/>
      <dgm:spPr/>
      <dgm:t>
        <a:bodyPr/>
        <a:lstStyle/>
        <a:p>
          <a:endParaRPr lang="en-US"/>
        </a:p>
      </dgm:t>
    </dgm:pt>
    <dgm:pt modelId="{730C941C-ACD9-42DB-8D39-72FF91D25923}" type="sibTrans" cxnId="{D35568AA-3A83-4AC3-96B5-0C0D32B2EE15}">
      <dgm:prSet/>
      <dgm:spPr/>
      <dgm:t>
        <a:bodyPr/>
        <a:lstStyle/>
        <a:p>
          <a:endParaRPr lang="en-US"/>
        </a:p>
      </dgm:t>
    </dgm:pt>
    <dgm:pt modelId="{B54EE78E-DCFA-4CDF-B594-482FD13723C3}" type="pres">
      <dgm:prSet presAssocID="{5CE2847F-8610-49B3-ADA6-553A7B57157F}" presName="theList" presStyleCnt="0">
        <dgm:presLayoutVars>
          <dgm:dir/>
          <dgm:animLvl val="lvl"/>
          <dgm:resizeHandles val="exact"/>
        </dgm:presLayoutVars>
      </dgm:prSet>
      <dgm:spPr/>
    </dgm:pt>
    <dgm:pt modelId="{B6BC96F3-5FF9-4402-8201-C2015EB704CA}" type="pres">
      <dgm:prSet presAssocID="{23B551D0-D647-446C-AA5B-FD47E9915E1B}" presName="compNode" presStyleCnt="0"/>
      <dgm:spPr/>
    </dgm:pt>
    <dgm:pt modelId="{3D66BB69-4C1E-4AA0-9F10-0DA53CAE7D32}" type="pres">
      <dgm:prSet presAssocID="{23B551D0-D647-446C-AA5B-FD47E9915E1B}" presName="noGeometry" presStyleCnt="0"/>
      <dgm:spPr/>
    </dgm:pt>
    <dgm:pt modelId="{A7369A88-FA78-4C19-A4DE-7BD398AFD2EE}" type="pres">
      <dgm:prSet presAssocID="{23B551D0-D647-446C-AA5B-FD47E9915E1B}" presName="childTextVisible" presStyleLbl="bgAccFollowNode1" presStyleIdx="0" presStyleCnt="3" custLinFactNeighborX="42627" custLinFactNeighborY="11665">
        <dgm:presLayoutVars>
          <dgm:bulletEnabled val="1"/>
        </dgm:presLayoutVars>
      </dgm:prSet>
      <dgm:spPr/>
    </dgm:pt>
    <dgm:pt modelId="{16C79394-F163-4F2C-B3BB-4EBACB7D8B60}" type="pres">
      <dgm:prSet presAssocID="{23B551D0-D647-446C-AA5B-FD47E9915E1B}" presName="childTextHidden" presStyleLbl="bgAccFollowNode1" presStyleIdx="0" presStyleCnt="3"/>
      <dgm:spPr/>
    </dgm:pt>
    <dgm:pt modelId="{A1C730C3-B488-4C0A-8298-C0C732E71728}" type="pres">
      <dgm:prSet presAssocID="{23B551D0-D647-446C-AA5B-FD47E9915E1B}" presName="parentText" presStyleLbl="node1" presStyleIdx="0" presStyleCnt="3" custLinFactNeighborX="81203" custLinFactNeighborY="-99557">
        <dgm:presLayoutVars>
          <dgm:chMax val="1"/>
          <dgm:bulletEnabled val="1"/>
        </dgm:presLayoutVars>
      </dgm:prSet>
      <dgm:spPr/>
    </dgm:pt>
    <dgm:pt modelId="{43800104-0E52-4991-AE73-4C2CC81D2FF7}" type="pres">
      <dgm:prSet presAssocID="{23B551D0-D647-446C-AA5B-FD47E9915E1B}" presName="aSpace" presStyleCnt="0"/>
      <dgm:spPr/>
    </dgm:pt>
    <dgm:pt modelId="{6C8098C0-31CC-46B8-BE1D-95E3A4771CF4}" type="pres">
      <dgm:prSet presAssocID="{276EAE38-F596-411D-8E20-56E7D5397A4B}" presName="compNode" presStyleCnt="0"/>
      <dgm:spPr/>
    </dgm:pt>
    <dgm:pt modelId="{433681A4-5C98-49F2-B628-0D71924CC9FB}" type="pres">
      <dgm:prSet presAssocID="{276EAE38-F596-411D-8E20-56E7D5397A4B}" presName="noGeometry" presStyleCnt="0"/>
      <dgm:spPr/>
    </dgm:pt>
    <dgm:pt modelId="{022A148D-C111-4283-8F20-6407FE4C79A2}" type="pres">
      <dgm:prSet presAssocID="{276EAE38-F596-411D-8E20-56E7D5397A4B}" presName="childTextVisible" presStyleLbl="bgAccFollowNode1" presStyleIdx="1" presStyleCnt="3" custLinFactNeighborX="19589" custLinFactNeighborY="4948">
        <dgm:presLayoutVars>
          <dgm:bulletEnabled val="1"/>
        </dgm:presLayoutVars>
      </dgm:prSet>
      <dgm:spPr/>
    </dgm:pt>
    <dgm:pt modelId="{E693AE16-8198-40C5-9D6B-CDF5C9175DDE}" type="pres">
      <dgm:prSet presAssocID="{276EAE38-F596-411D-8E20-56E7D5397A4B}" presName="childTextHidden" presStyleLbl="bgAccFollowNode1" presStyleIdx="1" presStyleCnt="3"/>
      <dgm:spPr/>
    </dgm:pt>
    <dgm:pt modelId="{B4D2CFF1-9CAC-4865-8C9A-B3DF3AFBEB82}" type="pres">
      <dgm:prSet presAssocID="{276EAE38-F596-411D-8E20-56E7D5397A4B}" presName="parentText" presStyleLbl="node1" presStyleIdx="1" presStyleCnt="3" custLinFactNeighborX="26901" custLinFactNeighborY="-91399">
        <dgm:presLayoutVars>
          <dgm:chMax val="1"/>
          <dgm:bulletEnabled val="1"/>
        </dgm:presLayoutVars>
      </dgm:prSet>
      <dgm:spPr/>
    </dgm:pt>
    <dgm:pt modelId="{11D4C769-4D0E-4F36-BB5C-19C3F73BA67C}" type="pres">
      <dgm:prSet presAssocID="{276EAE38-F596-411D-8E20-56E7D5397A4B}" presName="aSpace" presStyleCnt="0"/>
      <dgm:spPr/>
    </dgm:pt>
    <dgm:pt modelId="{6EBCB861-397C-41C6-A1F0-0F0DB96397CC}" type="pres">
      <dgm:prSet presAssocID="{9BD552DF-675E-42F1-A308-4A088B6086E2}" presName="compNode" presStyleCnt="0"/>
      <dgm:spPr/>
    </dgm:pt>
    <dgm:pt modelId="{383E364D-81CD-478B-898E-4CD5FF11D853}" type="pres">
      <dgm:prSet presAssocID="{9BD552DF-675E-42F1-A308-4A088B6086E2}" presName="noGeometry" presStyleCnt="0"/>
      <dgm:spPr/>
    </dgm:pt>
    <dgm:pt modelId="{698BE208-971E-4C30-AB66-6FF8128A552C}" type="pres">
      <dgm:prSet presAssocID="{9BD552DF-675E-42F1-A308-4A088B6086E2}" presName="childTextVisible" presStyleLbl="bgAccFollowNode1" presStyleIdx="2" presStyleCnt="3" custLinFactNeighborX="-890" custLinFactNeighborY="8182">
        <dgm:presLayoutVars>
          <dgm:bulletEnabled val="1"/>
        </dgm:presLayoutVars>
      </dgm:prSet>
      <dgm:spPr/>
    </dgm:pt>
    <dgm:pt modelId="{B9A6F8B1-C996-431E-9287-8DDCCA7790E2}" type="pres">
      <dgm:prSet presAssocID="{9BD552DF-675E-42F1-A308-4A088B6086E2}" presName="childTextHidden" presStyleLbl="bgAccFollowNode1" presStyleIdx="2" presStyleCnt="3"/>
      <dgm:spPr/>
    </dgm:pt>
    <dgm:pt modelId="{D6AFC40E-1EFF-4360-86C5-597BAF701DA7}" type="pres">
      <dgm:prSet presAssocID="{9BD552DF-675E-42F1-A308-4A088B6086E2}" presName="parentText" presStyleLbl="node1" presStyleIdx="2" presStyleCnt="3" custLinFactNeighborX="-12052" custLinFactNeighborY="-99557">
        <dgm:presLayoutVars>
          <dgm:chMax val="1"/>
          <dgm:bulletEnabled val="1"/>
        </dgm:presLayoutVars>
      </dgm:prSet>
      <dgm:spPr/>
    </dgm:pt>
  </dgm:ptLst>
  <dgm:cxnLst>
    <dgm:cxn modelId="{2FB79302-6A05-4833-A93E-2D5D173DE55C}" type="presOf" srcId="{FCE41932-FEE8-4364-A07B-118C32F898B2}" destId="{022A148D-C111-4283-8F20-6407FE4C79A2}" srcOrd="0" destOrd="0" presId="urn:microsoft.com/office/officeart/2005/8/layout/hProcess6"/>
    <dgm:cxn modelId="{A4FD5A15-C901-4788-B5FD-BACA02B6FEA7}" srcId="{5CE2847F-8610-49B3-ADA6-553A7B57157F}" destId="{9BD552DF-675E-42F1-A308-4A088B6086E2}" srcOrd="2" destOrd="0" parTransId="{E8055E41-9A7A-4DD8-8F47-FE635232F55E}" sibTransId="{BEF2A4AA-A538-4199-AA4A-14B3D1B47676}"/>
    <dgm:cxn modelId="{F0151438-E80E-4E19-B472-10F5A41B0590}" type="presOf" srcId="{DE33C42F-3A43-4C41-A25F-DAD82A814E74}" destId="{698BE208-971E-4C30-AB66-6FF8128A552C}" srcOrd="0" destOrd="0" presId="urn:microsoft.com/office/officeart/2005/8/layout/hProcess6"/>
    <dgm:cxn modelId="{3FB11D41-68D3-45BC-B54A-4B0F33A872E2}" type="presOf" srcId="{9BD552DF-675E-42F1-A308-4A088B6086E2}" destId="{D6AFC40E-1EFF-4360-86C5-597BAF701DA7}" srcOrd="0" destOrd="0" presId="urn:microsoft.com/office/officeart/2005/8/layout/hProcess6"/>
    <dgm:cxn modelId="{4400D770-62F3-4CC1-B272-73C0CBCD8CD0}" type="presOf" srcId="{DE33C42F-3A43-4C41-A25F-DAD82A814E74}" destId="{B9A6F8B1-C996-431E-9287-8DDCCA7790E2}" srcOrd="1" destOrd="0" presId="urn:microsoft.com/office/officeart/2005/8/layout/hProcess6"/>
    <dgm:cxn modelId="{ED844453-1FC0-4340-BC4D-A0F45F5F9D6A}" type="presOf" srcId="{869ECBE3-6ECA-47E3-A505-72884E4C4F37}" destId="{16C79394-F163-4F2C-B3BB-4EBACB7D8B60}" srcOrd="1" destOrd="0" presId="urn:microsoft.com/office/officeart/2005/8/layout/hProcess6"/>
    <dgm:cxn modelId="{F063CB76-AE48-4E21-8650-2E3AF5F191B7}" type="presOf" srcId="{869ECBE3-6ECA-47E3-A505-72884E4C4F37}" destId="{A7369A88-FA78-4C19-A4DE-7BD398AFD2EE}" srcOrd="0" destOrd="0" presId="urn:microsoft.com/office/officeart/2005/8/layout/hProcess6"/>
    <dgm:cxn modelId="{99058595-623C-4F9E-AC4B-5679DD4507D4}" srcId="{23B551D0-D647-446C-AA5B-FD47E9915E1B}" destId="{869ECBE3-6ECA-47E3-A505-72884E4C4F37}" srcOrd="0" destOrd="0" parTransId="{75ADC3C2-E24C-496D-913E-A032D3B0288D}" sibTransId="{4DBA4E45-D497-45F8-86CF-83FA5FC92AB6}"/>
    <dgm:cxn modelId="{40500896-F2A1-4D58-AD72-82CEEE480FB9}" type="presOf" srcId="{5CE2847F-8610-49B3-ADA6-553A7B57157F}" destId="{B54EE78E-DCFA-4CDF-B594-482FD13723C3}" srcOrd="0" destOrd="0" presId="urn:microsoft.com/office/officeart/2005/8/layout/hProcess6"/>
    <dgm:cxn modelId="{1D39BF98-E8EA-47F5-B89C-71DF1C2E0973}" type="presOf" srcId="{276EAE38-F596-411D-8E20-56E7D5397A4B}" destId="{B4D2CFF1-9CAC-4865-8C9A-B3DF3AFBEB82}" srcOrd="0" destOrd="0" presId="urn:microsoft.com/office/officeart/2005/8/layout/hProcess6"/>
    <dgm:cxn modelId="{D35568AA-3A83-4AC3-96B5-0C0D32B2EE15}" srcId="{9BD552DF-675E-42F1-A308-4A088B6086E2}" destId="{DE33C42F-3A43-4C41-A25F-DAD82A814E74}" srcOrd="0" destOrd="0" parTransId="{B96FC898-B014-487F-9CA2-F92068FD6638}" sibTransId="{730C941C-ACD9-42DB-8D39-72FF91D25923}"/>
    <dgm:cxn modelId="{AC474BAD-A04B-4B89-972F-5F006F99AE36}" type="presOf" srcId="{FCE41932-FEE8-4364-A07B-118C32F898B2}" destId="{E693AE16-8198-40C5-9D6B-CDF5C9175DDE}" srcOrd="1" destOrd="0" presId="urn:microsoft.com/office/officeart/2005/8/layout/hProcess6"/>
    <dgm:cxn modelId="{EAB34AE2-6E54-4AAF-A402-A683DEC581A7}" srcId="{276EAE38-F596-411D-8E20-56E7D5397A4B}" destId="{FCE41932-FEE8-4364-A07B-118C32F898B2}" srcOrd="0" destOrd="0" parTransId="{B972EB75-0DC6-4BDE-84FD-6B7F567E8759}" sibTransId="{AB3AE0D1-3BA2-4C2B-B3CB-DE49D14AEB4D}"/>
    <dgm:cxn modelId="{D65AC3E8-117A-4F00-A6DF-BC63B1125C07}" type="presOf" srcId="{23B551D0-D647-446C-AA5B-FD47E9915E1B}" destId="{A1C730C3-B488-4C0A-8298-C0C732E71728}" srcOrd="0" destOrd="0" presId="urn:microsoft.com/office/officeart/2005/8/layout/hProcess6"/>
    <dgm:cxn modelId="{659D4CF1-4879-4246-A43C-D4A81C53807A}" srcId="{5CE2847F-8610-49B3-ADA6-553A7B57157F}" destId="{276EAE38-F596-411D-8E20-56E7D5397A4B}" srcOrd="1" destOrd="0" parTransId="{8119C614-6911-4F0B-A05A-D62FF331B374}" sibTransId="{A4D3524C-66D7-467C-B2AE-A2B1999E2111}"/>
    <dgm:cxn modelId="{9424EEFB-F999-4E26-BE02-87D42A9B3E01}" srcId="{5CE2847F-8610-49B3-ADA6-553A7B57157F}" destId="{23B551D0-D647-446C-AA5B-FD47E9915E1B}" srcOrd="0" destOrd="0" parTransId="{D7E5F332-1566-4961-A6CC-1481E3D4CF7B}" sibTransId="{B78B8C34-7870-4455-9EA9-00DDC5175251}"/>
    <dgm:cxn modelId="{FBE4E977-60DF-4455-985F-913AAAB4220F}" type="presParOf" srcId="{B54EE78E-DCFA-4CDF-B594-482FD13723C3}" destId="{B6BC96F3-5FF9-4402-8201-C2015EB704CA}" srcOrd="0" destOrd="0" presId="urn:microsoft.com/office/officeart/2005/8/layout/hProcess6"/>
    <dgm:cxn modelId="{EEF8FC6E-9CAD-46C0-A4D0-84E4816FD6A6}" type="presParOf" srcId="{B6BC96F3-5FF9-4402-8201-C2015EB704CA}" destId="{3D66BB69-4C1E-4AA0-9F10-0DA53CAE7D32}" srcOrd="0" destOrd="0" presId="urn:microsoft.com/office/officeart/2005/8/layout/hProcess6"/>
    <dgm:cxn modelId="{84F6446E-6BE2-4666-BD71-F2A7B4F0BCD1}" type="presParOf" srcId="{B6BC96F3-5FF9-4402-8201-C2015EB704CA}" destId="{A7369A88-FA78-4C19-A4DE-7BD398AFD2EE}" srcOrd="1" destOrd="0" presId="urn:microsoft.com/office/officeart/2005/8/layout/hProcess6"/>
    <dgm:cxn modelId="{C340B53A-32EE-4DDE-B531-33BF857A2796}" type="presParOf" srcId="{B6BC96F3-5FF9-4402-8201-C2015EB704CA}" destId="{16C79394-F163-4F2C-B3BB-4EBACB7D8B60}" srcOrd="2" destOrd="0" presId="urn:microsoft.com/office/officeart/2005/8/layout/hProcess6"/>
    <dgm:cxn modelId="{E6C533F6-5DFB-49BD-9CF1-FCD9003F991F}" type="presParOf" srcId="{B6BC96F3-5FF9-4402-8201-C2015EB704CA}" destId="{A1C730C3-B488-4C0A-8298-C0C732E71728}" srcOrd="3" destOrd="0" presId="urn:microsoft.com/office/officeart/2005/8/layout/hProcess6"/>
    <dgm:cxn modelId="{B8A2F8AE-31B3-45A1-913C-01B1EA95A014}" type="presParOf" srcId="{B54EE78E-DCFA-4CDF-B594-482FD13723C3}" destId="{43800104-0E52-4991-AE73-4C2CC81D2FF7}" srcOrd="1" destOrd="0" presId="urn:microsoft.com/office/officeart/2005/8/layout/hProcess6"/>
    <dgm:cxn modelId="{2E409934-2801-4D67-8616-69D69FC199EC}" type="presParOf" srcId="{B54EE78E-DCFA-4CDF-B594-482FD13723C3}" destId="{6C8098C0-31CC-46B8-BE1D-95E3A4771CF4}" srcOrd="2" destOrd="0" presId="urn:microsoft.com/office/officeart/2005/8/layout/hProcess6"/>
    <dgm:cxn modelId="{0653326C-8372-4B9A-A377-1577DBBD3170}" type="presParOf" srcId="{6C8098C0-31CC-46B8-BE1D-95E3A4771CF4}" destId="{433681A4-5C98-49F2-B628-0D71924CC9FB}" srcOrd="0" destOrd="0" presId="urn:microsoft.com/office/officeart/2005/8/layout/hProcess6"/>
    <dgm:cxn modelId="{C131F715-43CD-4290-9FB8-EA748B5931CC}" type="presParOf" srcId="{6C8098C0-31CC-46B8-BE1D-95E3A4771CF4}" destId="{022A148D-C111-4283-8F20-6407FE4C79A2}" srcOrd="1" destOrd="0" presId="urn:microsoft.com/office/officeart/2005/8/layout/hProcess6"/>
    <dgm:cxn modelId="{A94FC37C-49F6-454E-9A1B-0A6A14E73049}" type="presParOf" srcId="{6C8098C0-31CC-46B8-BE1D-95E3A4771CF4}" destId="{E693AE16-8198-40C5-9D6B-CDF5C9175DDE}" srcOrd="2" destOrd="0" presId="urn:microsoft.com/office/officeart/2005/8/layout/hProcess6"/>
    <dgm:cxn modelId="{7E5EB68D-4270-4132-9318-5AD79BFC9285}" type="presParOf" srcId="{6C8098C0-31CC-46B8-BE1D-95E3A4771CF4}" destId="{B4D2CFF1-9CAC-4865-8C9A-B3DF3AFBEB82}" srcOrd="3" destOrd="0" presId="urn:microsoft.com/office/officeart/2005/8/layout/hProcess6"/>
    <dgm:cxn modelId="{2764BF44-BBF2-402F-9CE8-C3A2FE050DDF}" type="presParOf" srcId="{B54EE78E-DCFA-4CDF-B594-482FD13723C3}" destId="{11D4C769-4D0E-4F36-BB5C-19C3F73BA67C}" srcOrd="3" destOrd="0" presId="urn:microsoft.com/office/officeart/2005/8/layout/hProcess6"/>
    <dgm:cxn modelId="{36640375-F1E6-4170-8CD9-A8564F9C09CD}" type="presParOf" srcId="{B54EE78E-DCFA-4CDF-B594-482FD13723C3}" destId="{6EBCB861-397C-41C6-A1F0-0F0DB96397CC}" srcOrd="4" destOrd="0" presId="urn:microsoft.com/office/officeart/2005/8/layout/hProcess6"/>
    <dgm:cxn modelId="{BEDB87C3-BB68-43D4-BD8B-7232E1E560C9}" type="presParOf" srcId="{6EBCB861-397C-41C6-A1F0-0F0DB96397CC}" destId="{383E364D-81CD-478B-898E-4CD5FF11D853}" srcOrd="0" destOrd="0" presId="urn:microsoft.com/office/officeart/2005/8/layout/hProcess6"/>
    <dgm:cxn modelId="{FE8E6F9F-775D-43DE-999F-B0D10589A200}" type="presParOf" srcId="{6EBCB861-397C-41C6-A1F0-0F0DB96397CC}" destId="{698BE208-971E-4C30-AB66-6FF8128A552C}" srcOrd="1" destOrd="0" presId="urn:microsoft.com/office/officeart/2005/8/layout/hProcess6"/>
    <dgm:cxn modelId="{D5B7F6A3-D215-4DF0-AFB6-957EAB20969F}" type="presParOf" srcId="{6EBCB861-397C-41C6-A1F0-0F0DB96397CC}" destId="{B9A6F8B1-C996-431E-9287-8DDCCA7790E2}" srcOrd="2" destOrd="0" presId="urn:microsoft.com/office/officeart/2005/8/layout/hProcess6"/>
    <dgm:cxn modelId="{C9C1AE8B-558F-4B09-A1DF-E69B382F24B4}" type="presParOf" srcId="{6EBCB861-397C-41C6-A1F0-0F0DB96397CC}" destId="{D6AFC40E-1EFF-4360-86C5-597BAF701DA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69A88-FA78-4C19-A4DE-7BD398AFD2EE}">
      <dsp:nvSpPr>
        <dsp:cNvPr id="0" name=""/>
        <dsp:cNvSpPr/>
      </dsp:nvSpPr>
      <dsp:spPr>
        <a:xfrm>
          <a:off x="1867820" y="1348780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into database</a:t>
          </a:r>
        </a:p>
      </dsp:txBody>
      <dsp:txXfrm>
        <a:off x="2556378" y="1709912"/>
        <a:ext cx="1342687" cy="1685281"/>
      </dsp:txXfrm>
    </dsp:sp>
    <dsp:sp modelId="{A1C730C3-B488-4C0A-8298-C0C732E71728}">
      <dsp:nvSpPr>
        <dsp:cNvPr id="0" name=""/>
        <dsp:cNvSpPr/>
      </dsp:nvSpPr>
      <dsp:spPr>
        <a:xfrm>
          <a:off x="1123475" y="212139"/>
          <a:ext cx="1377115" cy="13771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info</a:t>
          </a:r>
        </a:p>
      </dsp:txBody>
      <dsp:txXfrm>
        <a:off x="1325149" y="413813"/>
        <a:ext cx="973767" cy="973767"/>
      </dsp:txXfrm>
    </dsp:sp>
    <dsp:sp modelId="{022A148D-C111-4283-8F20-6407FE4C79A2}">
      <dsp:nvSpPr>
        <dsp:cNvPr id="0" name=""/>
        <dsp:cNvSpPr/>
      </dsp:nvSpPr>
      <dsp:spPr>
        <a:xfrm>
          <a:off x="4848230" y="1187065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video +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detection </a:t>
          </a:r>
        </a:p>
      </dsp:txBody>
      <dsp:txXfrm>
        <a:off x="5536787" y="1548197"/>
        <a:ext cx="1342687" cy="1685281"/>
      </dsp:txXfrm>
    </dsp:sp>
    <dsp:sp modelId="{B4D2CFF1-9CAC-4865-8C9A-B3DF3AFBEB82}">
      <dsp:nvSpPr>
        <dsp:cNvPr id="0" name=""/>
        <dsp:cNvSpPr/>
      </dsp:nvSpPr>
      <dsp:spPr>
        <a:xfrm>
          <a:off x="3990603" y="324484"/>
          <a:ext cx="1377115" cy="1377115"/>
        </a:xfrm>
        <a:prstGeom prst="ellips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 items</a:t>
          </a:r>
        </a:p>
      </dsp:txBody>
      <dsp:txXfrm>
        <a:off x="4192277" y="526158"/>
        <a:ext cx="973767" cy="973767"/>
      </dsp:txXfrm>
    </dsp:sp>
    <dsp:sp modelId="{698BE208-971E-4C30-AB66-6FF8128A552C}">
      <dsp:nvSpPr>
        <dsp:cNvPr id="0" name=""/>
        <dsp:cNvSpPr/>
      </dsp:nvSpPr>
      <dsp:spPr>
        <a:xfrm>
          <a:off x="7899120" y="1264925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 update</a:t>
          </a:r>
        </a:p>
      </dsp:txBody>
      <dsp:txXfrm>
        <a:off x="8587678" y="1626057"/>
        <a:ext cx="1342687" cy="1685281"/>
      </dsp:txXfrm>
    </dsp:sp>
    <dsp:sp modelId="{D6AFC40E-1EFF-4360-86C5-597BAF701DA7}">
      <dsp:nvSpPr>
        <dsp:cNvPr id="0" name=""/>
        <dsp:cNvSpPr/>
      </dsp:nvSpPr>
      <dsp:spPr>
        <a:xfrm>
          <a:off x="7069104" y="212139"/>
          <a:ext cx="1377115" cy="1377115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 </a:t>
          </a:r>
        </a:p>
      </dsp:txBody>
      <dsp:txXfrm>
        <a:off x="7270778" y="413813"/>
        <a:ext cx="973767" cy="97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3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9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1093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892A-8C00-42AB-B35E-9D260F0C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67750" cy="2133599"/>
          </a:xfrm>
        </p:spPr>
        <p:txBody>
          <a:bodyPr/>
          <a:lstStyle/>
          <a:p>
            <a:r>
              <a:rPr lang="en-US" dirty="0"/>
              <a:t>AI Automated checkout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2C1B-E3F6-4A15-9919-B8FF31CB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105274"/>
            <a:ext cx="9427321" cy="1533525"/>
          </a:xfrm>
        </p:spPr>
        <p:txBody>
          <a:bodyPr>
            <a:normAutofit/>
          </a:bodyPr>
          <a:lstStyle/>
          <a:p>
            <a:r>
              <a:rPr lang="en-US" dirty="0"/>
              <a:t>Luke Herbst </a:t>
            </a:r>
          </a:p>
          <a:p>
            <a:r>
              <a:rPr lang="en-US" dirty="0"/>
              <a:t>Final Machine learning Project </a:t>
            </a:r>
          </a:p>
          <a:p>
            <a:r>
              <a:rPr lang="en-US" dirty="0" err="1"/>
              <a:t>Coderschool</a:t>
            </a:r>
            <a:r>
              <a:rPr lang="en-US" dirty="0"/>
              <a:t> VN </a:t>
            </a:r>
          </a:p>
        </p:txBody>
      </p:sp>
    </p:spTree>
    <p:extLst>
      <p:ext uri="{BB962C8B-B14F-4D97-AF65-F5344CB8AC3E}">
        <p14:creationId xmlns:p14="http://schemas.microsoft.com/office/powerpoint/2010/main" val="232720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C204DCA-FA9E-4E55-B779-41B6D839B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8" y="473869"/>
            <a:ext cx="81355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Yolo 2 Explained. Raw Output to Bounding Boxes | by Zixuan Zhang | Towards  Data Science">
            <a:extLst>
              <a:ext uri="{FF2B5EF4-FFF2-40B4-BE49-F238E27FC236}">
                <a16:creationId xmlns:a16="http://schemas.microsoft.com/office/drawing/2014/main" id="{D749E011-14A4-4C2D-AF5E-B934F616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8" y="5288756"/>
            <a:ext cx="9991725" cy="8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EA0BC-FE7B-49DE-93A3-5DE6F93955C7}"/>
              </a:ext>
            </a:extLst>
          </p:cNvPr>
          <p:cNvSpPr txBox="1"/>
          <p:nvPr/>
        </p:nvSpPr>
        <p:spPr>
          <a:xfrm>
            <a:off x="704850" y="120015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5A38-AB49-4C98-9ED4-FE15D776187A}"/>
              </a:ext>
            </a:extLst>
          </p:cNvPr>
          <p:cNvSpPr txBox="1"/>
          <p:nvPr/>
        </p:nvSpPr>
        <p:spPr>
          <a:xfrm>
            <a:off x="633412" y="4541282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outputs</a:t>
            </a:r>
          </a:p>
        </p:txBody>
      </p:sp>
    </p:spTree>
    <p:extLst>
      <p:ext uri="{BB962C8B-B14F-4D97-AF65-F5344CB8AC3E}">
        <p14:creationId xmlns:p14="http://schemas.microsoft.com/office/powerpoint/2010/main" val="6453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210-5BA5-486D-8596-4C9890C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69792-02B9-416F-B34B-031922A64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169" r="-3279"/>
          <a:stretch/>
        </p:blipFill>
        <p:spPr>
          <a:xfrm>
            <a:off x="926323" y="2686051"/>
            <a:ext cx="11088733" cy="29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726-1894-4B08-835C-9A78CADE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51" y="290275"/>
            <a:ext cx="3549969" cy="862887"/>
          </a:xfrm>
        </p:spPr>
        <p:txBody>
          <a:bodyPr/>
          <a:lstStyle/>
          <a:p>
            <a:r>
              <a:rPr lang="en-US" dirty="0"/>
              <a:t>OpenCV </a:t>
            </a:r>
          </a:p>
        </p:txBody>
      </p:sp>
      <p:pic>
        <p:nvPicPr>
          <p:cNvPr id="4" name="Content Placeholder 3" descr="Yolo 2 Explained. Raw Output to Bounding Boxes | by Zixuan Zhang | Towards  Data Science">
            <a:extLst>
              <a:ext uri="{FF2B5EF4-FFF2-40B4-BE49-F238E27FC236}">
                <a16:creationId xmlns:a16="http://schemas.microsoft.com/office/drawing/2014/main" id="{45B43188-9DEB-445C-8CFB-C36392AA3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65" y="1630110"/>
            <a:ext cx="8947150" cy="7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4AC7D7-87B5-4EE1-AD91-B1B739EEB313}"/>
              </a:ext>
            </a:extLst>
          </p:cNvPr>
          <p:cNvCxnSpPr>
            <a:cxnSpLocks/>
          </p:cNvCxnSpPr>
          <p:nvPr/>
        </p:nvCxnSpPr>
        <p:spPr>
          <a:xfrm>
            <a:off x="2266315" y="1967168"/>
            <a:ext cx="585470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77D0F2-398C-4B17-951C-5DF0DD6DC5C8}"/>
              </a:ext>
            </a:extLst>
          </p:cNvPr>
          <p:cNvSpPr txBox="1"/>
          <p:nvPr/>
        </p:nvSpPr>
        <p:spPr>
          <a:xfrm>
            <a:off x="497840" y="3246309"/>
            <a:ext cx="6167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1.Loop through the boxes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If Probability of class n  is  &gt; threshold keep the box 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Non-max suppression on remaining boxes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draw the boxes and write the label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7EA6B3-7B1D-49C8-92CB-410D7496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80" y="4020356"/>
            <a:ext cx="2567805" cy="25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F8B6D9-3857-4DA5-879B-ABA5069A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" y="1153162"/>
            <a:ext cx="1599436" cy="15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66025-F8AB-4A86-9691-5D497C493A04}"/>
              </a:ext>
            </a:extLst>
          </p:cNvPr>
          <p:cNvSpPr txBox="1"/>
          <p:nvPr/>
        </p:nvSpPr>
        <p:spPr>
          <a:xfrm>
            <a:off x="2092960" y="1443934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FDE14-8C7E-49AD-B3BA-B15380F0BDCC}"/>
              </a:ext>
            </a:extLst>
          </p:cNvPr>
          <p:cNvCxnSpPr>
            <a:cxnSpLocks/>
          </p:cNvCxnSpPr>
          <p:nvPr/>
        </p:nvCxnSpPr>
        <p:spPr>
          <a:xfrm flipH="1">
            <a:off x="5191761" y="2586205"/>
            <a:ext cx="579119" cy="563395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F968FA-4EA8-4B19-8273-C9C3367350F5}"/>
              </a:ext>
            </a:extLst>
          </p:cNvPr>
          <p:cNvCxnSpPr>
            <a:cxnSpLocks/>
          </p:cNvCxnSpPr>
          <p:nvPr/>
        </p:nvCxnSpPr>
        <p:spPr>
          <a:xfrm flipV="1">
            <a:off x="6347935" y="5489587"/>
            <a:ext cx="1901985" cy="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846BD0-C878-4490-834D-99D15225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8"/>
          <a:stretch/>
        </p:blipFill>
        <p:spPr>
          <a:xfrm>
            <a:off x="1359905" y="889000"/>
            <a:ext cx="3632999" cy="254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514BD-45EB-4925-A0D7-EFC90F455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-4031" r="24783" b="-1"/>
          <a:stretch/>
        </p:blipFill>
        <p:spPr>
          <a:xfrm>
            <a:off x="7020561" y="659623"/>
            <a:ext cx="2823801" cy="2883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7C80E6-E53B-4F7C-B63F-180BB84282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9"/>
          <a:stretch/>
        </p:blipFill>
        <p:spPr>
          <a:xfrm>
            <a:off x="1748870" y="4364099"/>
            <a:ext cx="3422570" cy="2226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C929C0-9A1F-4BE9-8012-6B981B42EE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-214"/>
          <a:stretch/>
        </p:blipFill>
        <p:spPr>
          <a:xfrm>
            <a:off x="7020561" y="4175217"/>
            <a:ext cx="3283034" cy="24158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3DC4C8-EA06-4280-A74B-5028D403F356}"/>
              </a:ext>
            </a:extLst>
          </p:cNvPr>
          <p:cNvSpPr txBox="1"/>
          <p:nvPr/>
        </p:nvSpPr>
        <p:spPr>
          <a:xfrm>
            <a:off x="7832681" y="3636658"/>
            <a:ext cx="27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75523-A869-4E31-BA8D-10A784521CD3}"/>
              </a:ext>
            </a:extLst>
          </p:cNvPr>
          <p:cNvSpPr txBox="1"/>
          <p:nvPr/>
        </p:nvSpPr>
        <p:spPr>
          <a:xfrm>
            <a:off x="7111322" y="256799"/>
            <a:ext cx="27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847FA-0DE9-460E-A785-838B8699B2F7}"/>
              </a:ext>
            </a:extLst>
          </p:cNvPr>
          <p:cNvSpPr txBox="1"/>
          <p:nvPr/>
        </p:nvSpPr>
        <p:spPr>
          <a:xfrm>
            <a:off x="1809885" y="440363"/>
            <a:ext cx="27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C15A0-7759-41DF-9B5D-E54B4169A4A3}"/>
              </a:ext>
            </a:extLst>
          </p:cNvPr>
          <p:cNvSpPr txBox="1"/>
          <p:nvPr/>
        </p:nvSpPr>
        <p:spPr>
          <a:xfrm>
            <a:off x="2068292" y="3780561"/>
            <a:ext cx="27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7FE2A25-5A15-4C18-95A6-967BDBCB17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90373" y="3329137"/>
            <a:ext cx="3891082" cy="626248"/>
          </a:xfrm>
          <a:prstGeom prst="curvedConnector3">
            <a:avLst>
              <a:gd name="adj1" fmla="val 83161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637BE92-8115-42A1-A35E-1A3F97EDB25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48694" y="2101302"/>
            <a:ext cx="3771867" cy="308619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768B073-BBEB-4707-B924-F55C52A757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9940" y="3393302"/>
            <a:ext cx="2093362" cy="630598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9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E9F-F541-424D-AD25-85E3FE4C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0" y="2794000"/>
            <a:ext cx="3647439" cy="1107440"/>
          </a:xfrm>
        </p:spPr>
        <p:txBody>
          <a:bodyPr/>
          <a:lstStyle/>
          <a:p>
            <a:r>
              <a:rPr lang="en-US" dirty="0"/>
              <a:t>DEMO TIME </a:t>
            </a:r>
          </a:p>
        </p:txBody>
      </p:sp>
    </p:spTree>
    <p:extLst>
      <p:ext uri="{BB962C8B-B14F-4D97-AF65-F5344CB8AC3E}">
        <p14:creationId xmlns:p14="http://schemas.microsoft.com/office/powerpoint/2010/main" val="208747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AB33-2A49-4CFA-8EE9-3FEAF792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9C7C-54BF-413A-ADB0-56A49493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Roboflow</a:t>
            </a:r>
            <a:r>
              <a:rPr lang="en-US" dirty="0"/>
              <a:t> website - https://roboflow.com/</a:t>
            </a:r>
          </a:p>
          <a:p>
            <a:r>
              <a:rPr lang="en-US" dirty="0"/>
              <a:t>Yolov4 - </a:t>
            </a:r>
            <a:r>
              <a:rPr lang="en-US" dirty="0">
                <a:hlinkClick r:id="rId2"/>
              </a:rPr>
              <a:t>https://arxiv.org/abs/2004.10934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855B-7A17-4BBD-8FD4-95C7255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	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35602D-E08D-4181-9715-D9B776535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0" y="1690716"/>
            <a:ext cx="3531265" cy="47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4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6182-2F0E-4CA5-9C06-121FA621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does ?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5454F-5FA2-44AA-A14F-4397B78A1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203291"/>
              </p:ext>
            </p:extLst>
          </p:nvPr>
        </p:nvGraphicFramePr>
        <p:xfrm>
          <a:off x="1247775" y="1528763"/>
          <a:ext cx="10683081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C440DF-0BB6-4360-99B4-80EA90CD8B87}"/>
              </a:ext>
            </a:extLst>
          </p:cNvPr>
          <p:cNvSpPr txBox="1"/>
          <p:nvPr/>
        </p:nvSpPr>
        <p:spPr>
          <a:xfrm>
            <a:off x="0" y="2044739"/>
            <a:ext cx="257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Inputs-&gt;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BD927-648B-4942-B122-80E920DCDA57}"/>
              </a:ext>
            </a:extLst>
          </p:cNvPr>
          <p:cNvSpPr txBox="1"/>
          <p:nvPr/>
        </p:nvSpPr>
        <p:spPr>
          <a:xfrm>
            <a:off x="200025" y="3583115"/>
            <a:ext cx="3371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 -&gt;</a:t>
            </a:r>
          </a:p>
        </p:txBody>
      </p:sp>
    </p:spTree>
    <p:extLst>
      <p:ext uri="{BB962C8B-B14F-4D97-AF65-F5344CB8AC3E}">
        <p14:creationId xmlns:p14="http://schemas.microsoft.com/office/powerpoint/2010/main" val="405694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294-7141-4E01-A44F-9FB1703B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E5DC-6173-405A-A5C0-0BD16AA3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03514"/>
            <a:ext cx="8946541" cy="4195481"/>
          </a:xfrm>
        </p:spPr>
        <p:txBody>
          <a:bodyPr/>
          <a:lstStyle/>
          <a:p>
            <a:r>
              <a:rPr lang="en-US" sz="2800" dirty="0"/>
              <a:t>Computers doing the jobs that humans would usually do, reducing costs to the company in the long run.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28E1A-0007-458C-996E-989C8A7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08" y="2952998"/>
            <a:ext cx="5348138" cy="36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369-3868-4B6E-9332-A8A40FBE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44" y="2773016"/>
            <a:ext cx="4084983" cy="3075761"/>
          </a:xfrm>
        </p:spPr>
        <p:txBody>
          <a:bodyPr/>
          <a:lstStyle/>
          <a:p>
            <a:r>
              <a:rPr lang="en-US" sz="6600" dirty="0"/>
              <a:t>How ? </a:t>
            </a:r>
          </a:p>
        </p:txBody>
      </p:sp>
    </p:spTree>
    <p:extLst>
      <p:ext uri="{BB962C8B-B14F-4D97-AF65-F5344CB8AC3E}">
        <p14:creationId xmlns:p14="http://schemas.microsoft.com/office/powerpoint/2010/main" val="16158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E9F0-2599-41C7-920D-C8608A6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!!!!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0AC66-F5EB-4091-A493-C7F369A8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825639"/>
            <a:ext cx="4750905" cy="2672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2F2E9-B6A2-4E3A-9F48-BD452F88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7" y="1307066"/>
            <a:ext cx="4750905" cy="267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6541A-63E6-4EBD-BC1A-A86FE74FD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7" y="3979450"/>
            <a:ext cx="4750905" cy="2672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FE015-6B30-441E-AE46-3B0D3E899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63" y="3429000"/>
            <a:ext cx="5729482" cy="32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B2D-E842-4DE6-809D-BD7B218D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36B0-01BE-4885-A24B-82DE2702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495" y="1585779"/>
            <a:ext cx="4986158" cy="4195481"/>
          </a:xfrm>
        </p:spPr>
        <p:txBody>
          <a:bodyPr/>
          <a:lstStyle/>
          <a:p>
            <a:r>
              <a:rPr lang="en-US" sz="4000" dirty="0"/>
              <a:t>500 images  </a:t>
            </a:r>
          </a:p>
          <a:p>
            <a:r>
              <a:rPr lang="en-US" sz="3200" dirty="0"/>
              <a:t>Draw bounding boxes</a:t>
            </a:r>
          </a:p>
          <a:p>
            <a:r>
              <a:rPr lang="en-US" sz="3200" dirty="0"/>
              <a:t>Label boxes</a:t>
            </a:r>
          </a:p>
          <a:p>
            <a:r>
              <a:rPr lang="en-US" sz="3200" dirty="0"/>
              <a:t>Resize images</a:t>
            </a:r>
          </a:p>
          <a:p>
            <a:r>
              <a:rPr lang="en-US" sz="3200" dirty="0"/>
              <a:t> I used </a:t>
            </a:r>
            <a:r>
              <a:rPr lang="en-US" sz="3200" dirty="0" err="1"/>
              <a:t>Roboflow</a:t>
            </a:r>
            <a:r>
              <a:rPr lang="en-US" sz="3200" dirty="0"/>
              <a:t> to help get the data into the correct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DB4AC-5CB9-4C35-BC87-C9ED2771B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8" t="22641" r="35253" b="27621"/>
          <a:stretch/>
        </p:blipFill>
        <p:spPr bwMode="auto">
          <a:xfrm>
            <a:off x="6708914" y="1152983"/>
            <a:ext cx="4553340" cy="40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9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1EC-3606-42D0-B919-8A2E8E26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94C1-93A3-4BEF-9598-ED9298DA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custom yolov4 model </a:t>
            </a:r>
          </a:p>
          <a:p>
            <a:r>
              <a:rPr lang="en-US" sz="5400" dirty="0"/>
              <a:t>OpenCV </a:t>
            </a:r>
          </a:p>
          <a:p>
            <a:r>
              <a:rPr lang="en-US" sz="5400" dirty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129434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9C0-E57A-47E6-8729-A1798340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object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6F80C-BABE-4904-BBD1-E0691730DBA9}"/>
              </a:ext>
            </a:extLst>
          </p:cNvPr>
          <p:cNvSpPr txBox="1"/>
          <p:nvPr/>
        </p:nvSpPr>
        <p:spPr>
          <a:xfrm>
            <a:off x="576470" y="1776771"/>
            <a:ext cx="404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BFE01-CC11-4730-9812-164627642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9" y="1369266"/>
            <a:ext cx="11944241" cy="36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83D1D-4F91-43E1-91E4-5DBDD552C991}"/>
              </a:ext>
            </a:extLst>
          </p:cNvPr>
          <p:cNvSpPr txBox="1"/>
          <p:nvPr/>
        </p:nvSpPr>
        <p:spPr>
          <a:xfrm>
            <a:off x="278296" y="5911362"/>
            <a:ext cx="109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https://becominghuman.ai/explaining-yolov4-a-one-stage-detector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5EA44-CC13-4AB8-84C4-534715507DE5}"/>
              </a:ext>
            </a:extLst>
          </p:cNvPr>
          <p:cNvSpPr txBox="1"/>
          <p:nvPr/>
        </p:nvSpPr>
        <p:spPr>
          <a:xfrm>
            <a:off x="2773680" y="5119402"/>
            <a:ext cx="76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CSPDARKNET53             PANET                         Layers 86, 96,106</a:t>
            </a:r>
          </a:p>
        </p:txBody>
      </p:sp>
    </p:spTree>
    <p:extLst>
      <p:ext uri="{BB962C8B-B14F-4D97-AF65-F5344CB8AC3E}">
        <p14:creationId xmlns:p14="http://schemas.microsoft.com/office/powerpoint/2010/main" val="310995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E139-504A-41B5-A58E-8099FD4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continued..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4E8CC75-FE6D-4F5C-8E18-B5AA88D9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93" y="1258745"/>
            <a:ext cx="4603297" cy="258935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5BA62A3-F7D3-4961-BFCC-F05E6899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1" y="4375194"/>
            <a:ext cx="2071152" cy="116502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4054C11-F59B-4EC5-8D5A-32AFAEB8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45" y="4071289"/>
            <a:ext cx="3318978" cy="1866926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D46593C-2156-4556-A258-C843AD84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60" y="4227709"/>
            <a:ext cx="2762821" cy="155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18227-16B7-4B8C-A330-DFFF402DC71C}"/>
              </a:ext>
            </a:extLst>
          </p:cNvPr>
          <p:cNvSpPr txBox="1"/>
          <p:nvPr/>
        </p:nvSpPr>
        <p:spPr>
          <a:xfrm>
            <a:off x="1419832" y="1853248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Input :416 x 416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F4E50-C46B-4447-93B6-6499C0F949CF}"/>
              </a:ext>
            </a:extLst>
          </p:cNvPr>
          <p:cNvSpPr txBox="1"/>
          <p:nvPr/>
        </p:nvSpPr>
        <p:spPr>
          <a:xfrm>
            <a:off x="9220201" y="6034567"/>
            <a:ext cx="2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52x52 = 8112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20CA6-910C-4AFE-BD41-6A01220961E4}"/>
              </a:ext>
            </a:extLst>
          </p:cNvPr>
          <p:cNvSpPr txBox="1"/>
          <p:nvPr/>
        </p:nvSpPr>
        <p:spPr>
          <a:xfrm>
            <a:off x="5613938" y="6034567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26x26 = 2028 boxes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E4742-77BA-4D12-BA7C-AAFF4E7B9BF6}"/>
              </a:ext>
            </a:extLst>
          </p:cNvPr>
          <p:cNvSpPr txBox="1"/>
          <p:nvPr/>
        </p:nvSpPr>
        <p:spPr>
          <a:xfrm>
            <a:off x="1238857" y="5646685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13x13 = 507 boxes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AFD46-35B4-4B34-8B2B-D5350C554FDC}"/>
              </a:ext>
            </a:extLst>
          </p:cNvPr>
          <p:cNvSpPr txBox="1"/>
          <p:nvPr/>
        </p:nvSpPr>
        <p:spPr>
          <a:xfrm>
            <a:off x="854708" y="3544197"/>
            <a:ext cx="32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 detection layers</a:t>
            </a:r>
          </a:p>
        </p:txBody>
      </p:sp>
    </p:spTree>
    <p:extLst>
      <p:ext uri="{BB962C8B-B14F-4D97-AF65-F5344CB8AC3E}">
        <p14:creationId xmlns:p14="http://schemas.microsoft.com/office/powerpoint/2010/main" val="10326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790</TotalTime>
  <Words>209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AI Automated checkout </vt:lpstr>
      <vt:lpstr>What is does ?  </vt:lpstr>
      <vt:lpstr>Why ? </vt:lpstr>
      <vt:lpstr>How ? </vt:lpstr>
      <vt:lpstr>The DATA !!!!</vt:lpstr>
      <vt:lpstr>Data preprocessing </vt:lpstr>
      <vt:lpstr>Technical Side</vt:lpstr>
      <vt:lpstr>Yolo object detection</vt:lpstr>
      <vt:lpstr>Yolo continued.. </vt:lpstr>
      <vt:lpstr>PowerPoint Presentation</vt:lpstr>
      <vt:lpstr>Training results </vt:lpstr>
      <vt:lpstr>OpenCV </vt:lpstr>
      <vt:lpstr>PowerPoint Presentation</vt:lpstr>
      <vt:lpstr>DEMO TIME </vt:lpstr>
      <vt:lpstr>References  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Automated checkout</dc:title>
  <dc:creator>Luke Herbst</dc:creator>
  <cp:lastModifiedBy>Luke Herbst</cp:lastModifiedBy>
  <cp:revision>30</cp:revision>
  <dcterms:created xsi:type="dcterms:W3CDTF">2021-06-23T03:30:26Z</dcterms:created>
  <dcterms:modified xsi:type="dcterms:W3CDTF">2021-06-24T08:17:29Z</dcterms:modified>
</cp:coreProperties>
</file>