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1" r:id="rId5"/>
    <p:sldId id="263" r:id="rId6"/>
    <p:sldId id="260" r:id="rId7"/>
    <p:sldId id="261" r:id="rId8"/>
    <p:sldId id="259" r:id="rId9"/>
    <p:sldId id="262" r:id="rId10"/>
    <p:sldId id="266" r:id="rId11"/>
    <p:sldId id="267" r:id="rId12"/>
    <p:sldId id="270" r:id="rId13"/>
    <p:sldId id="274" r:id="rId14"/>
    <p:sldId id="272" r:id="rId15"/>
    <p:sldId id="273" r:id="rId16"/>
    <p:sldId id="275" r:id="rId17"/>
    <p:sldId id="264" r:id="rId18"/>
    <p:sldId id="26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2847F-8610-49B3-ADA6-553A7B57157F}" type="doc">
      <dgm:prSet loTypeId="urn:microsoft.com/office/officeart/2005/8/layout/hProcess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B551D0-D647-446C-AA5B-FD47E9915E1B}">
      <dgm:prSet phldrT="[Text]" custT="1"/>
      <dgm:spPr/>
      <dgm:t>
        <a:bodyPr/>
        <a:lstStyle/>
        <a:p>
          <a:r>
            <a:rPr lang="en-US" sz="1800" b="1" dirty="0"/>
            <a:t>Person’s info</a:t>
          </a:r>
        </a:p>
      </dgm:t>
    </dgm:pt>
    <dgm:pt modelId="{D7E5F332-1566-4961-A6CC-1481E3D4CF7B}" type="parTrans" cxnId="{9424EEFB-F999-4E26-BE02-87D42A9B3E01}">
      <dgm:prSet/>
      <dgm:spPr/>
      <dgm:t>
        <a:bodyPr/>
        <a:lstStyle/>
        <a:p>
          <a:endParaRPr lang="en-US"/>
        </a:p>
      </dgm:t>
    </dgm:pt>
    <dgm:pt modelId="{B78B8C34-7870-4455-9EA9-00DDC5175251}" type="sibTrans" cxnId="{9424EEFB-F999-4E26-BE02-87D42A9B3E01}">
      <dgm:prSet/>
      <dgm:spPr/>
      <dgm:t>
        <a:bodyPr/>
        <a:lstStyle/>
        <a:p>
          <a:endParaRPr lang="en-US"/>
        </a:p>
      </dgm:t>
    </dgm:pt>
    <dgm:pt modelId="{869ECBE3-6ECA-47E3-A505-72884E4C4F37}">
      <dgm:prSet phldrT="[Text]"/>
      <dgm:spPr>
        <a:solidFill>
          <a:schemeClr val="accent5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Load into database</a:t>
          </a:r>
        </a:p>
      </dgm:t>
    </dgm:pt>
    <dgm:pt modelId="{75ADC3C2-E24C-496D-913E-A032D3B0288D}" type="parTrans" cxnId="{99058595-623C-4F9E-AC4B-5679DD4507D4}">
      <dgm:prSet/>
      <dgm:spPr/>
      <dgm:t>
        <a:bodyPr/>
        <a:lstStyle/>
        <a:p>
          <a:endParaRPr lang="en-US"/>
        </a:p>
      </dgm:t>
    </dgm:pt>
    <dgm:pt modelId="{4DBA4E45-D497-45F8-86CF-83FA5FC92AB6}" type="sibTrans" cxnId="{99058595-623C-4F9E-AC4B-5679DD4507D4}">
      <dgm:prSet/>
      <dgm:spPr/>
      <dgm:t>
        <a:bodyPr/>
        <a:lstStyle/>
        <a:p>
          <a:endParaRPr lang="en-US"/>
        </a:p>
      </dgm:t>
    </dgm:pt>
    <dgm:pt modelId="{276EAE38-F596-411D-8E20-56E7D5397A4B}">
      <dgm:prSet phldrT="[Text]" custT="1"/>
      <dgm:spPr/>
      <dgm:t>
        <a:bodyPr/>
        <a:lstStyle/>
        <a:p>
          <a:r>
            <a:rPr lang="en-US" sz="1800" b="1" dirty="0"/>
            <a:t>Place items</a:t>
          </a:r>
        </a:p>
      </dgm:t>
    </dgm:pt>
    <dgm:pt modelId="{8119C614-6911-4F0B-A05A-D62FF331B374}" type="parTrans" cxnId="{659D4CF1-4879-4246-A43C-D4A81C53807A}">
      <dgm:prSet/>
      <dgm:spPr/>
      <dgm:t>
        <a:bodyPr/>
        <a:lstStyle/>
        <a:p>
          <a:endParaRPr lang="en-US"/>
        </a:p>
      </dgm:t>
    </dgm:pt>
    <dgm:pt modelId="{A4D3524C-66D7-467C-B2AE-A2B1999E2111}" type="sibTrans" cxnId="{659D4CF1-4879-4246-A43C-D4A81C53807A}">
      <dgm:prSet/>
      <dgm:spPr/>
      <dgm:t>
        <a:bodyPr/>
        <a:lstStyle/>
        <a:p>
          <a:endParaRPr lang="en-US"/>
        </a:p>
      </dgm:t>
    </dgm:pt>
    <dgm:pt modelId="{FCE41932-FEE8-4364-A07B-118C32F898B2}">
      <dgm:prSet phldrT="[Text]"/>
      <dgm:spPr>
        <a:solidFill>
          <a:schemeClr val="accent5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Take video +</a:t>
          </a:r>
        </a:p>
        <a:p>
          <a:r>
            <a:rPr lang="en-US" dirty="0"/>
            <a:t>Object detection </a:t>
          </a:r>
        </a:p>
      </dgm:t>
    </dgm:pt>
    <dgm:pt modelId="{B972EB75-0DC6-4BDE-84FD-6B7F567E8759}" type="parTrans" cxnId="{EAB34AE2-6E54-4AAF-A402-A683DEC581A7}">
      <dgm:prSet/>
      <dgm:spPr/>
      <dgm:t>
        <a:bodyPr/>
        <a:lstStyle/>
        <a:p>
          <a:endParaRPr lang="en-US"/>
        </a:p>
      </dgm:t>
    </dgm:pt>
    <dgm:pt modelId="{AB3AE0D1-3BA2-4C2B-B3CB-DE49D14AEB4D}" type="sibTrans" cxnId="{EAB34AE2-6E54-4AAF-A402-A683DEC581A7}">
      <dgm:prSet/>
      <dgm:spPr/>
      <dgm:t>
        <a:bodyPr/>
        <a:lstStyle/>
        <a:p>
          <a:endParaRPr lang="en-US"/>
        </a:p>
      </dgm:t>
    </dgm:pt>
    <dgm:pt modelId="{9BD552DF-675E-42F1-A308-4A088B6086E2}">
      <dgm:prSet phldrT="[Text]" custT="1"/>
      <dgm:spPr/>
      <dgm:t>
        <a:bodyPr/>
        <a:lstStyle/>
        <a:p>
          <a:r>
            <a:rPr lang="en-US" sz="1800" b="1" dirty="0"/>
            <a:t>Pay</a:t>
          </a:r>
          <a:r>
            <a:rPr lang="en-US" sz="1600" dirty="0"/>
            <a:t> </a:t>
          </a:r>
        </a:p>
      </dgm:t>
    </dgm:pt>
    <dgm:pt modelId="{E8055E41-9A7A-4DD8-8F47-FE635232F55E}" type="parTrans" cxnId="{A4FD5A15-C901-4788-B5FD-BACA02B6FEA7}">
      <dgm:prSet/>
      <dgm:spPr/>
      <dgm:t>
        <a:bodyPr/>
        <a:lstStyle/>
        <a:p>
          <a:endParaRPr lang="en-US"/>
        </a:p>
      </dgm:t>
    </dgm:pt>
    <dgm:pt modelId="{BEF2A4AA-A538-4199-AA4A-14B3D1B47676}" type="sibTrans" cxnId="{A4FD5A15-C901-4788-B5FD-BACA02B6FEA7}">
      <dgm:prSet/>
      <dgm:spPr/>
      <dgm:t>
        <a:bodyPr/>
        <a:lstStyle/>
        <a:p>
          <a:endParaRPr lang="en-US"/>
        </a:p>
      </dgm:t>
    </dgm:pt>
    <dgm:pt modelId="{DE33C42F-3A43-4C41-A25F-DAD82A814E74}">
      <dgm:prSet phldrT="[Text]"/>
      <dgm:spPr>
        <a:solidFill>
          <a:schemeClr val="accent5">
            <a:lumMod val="75000"/>
            <a:alpha val="90000"/>
          </a:schemeClr>
        </a:solidFill>
      </dgm:spPr>
      <dgm:t>
        <a:bodyPr/>
        <a:lstStyle/>
        <a:p>
          <a:r>
            <a:rPr lang="en-US" dirty="0"/>
            <a:t>Database update</a:t>
          </a:r>
        </a:p>
      </dgm:t>
    </dgm:pt>
    <dgm:pt modelId="{B96FC898-B014-487F-9CA2-F92068FD6638}" type="parTrans" cxnId="{D35568AA-3A83-4AC3-96B5-0C0D32B2EE15}">
      <dgm:prSet/>
      <dgm:spPr/>
      <dgm:t>
        <a:bodyPr/>
        <a:lstStyle/>
        <a:p>
          <a:endParaRPr lang="en-US"/>
        </a:p>
      </dgm:t>
    </dgm:pt>
    <dgm:pt modelId="{730C941C-ACD9-42DB-8D39-72FF91D25923}" type="sibTrans" cxnId="{D35568AA-3A83-4AC3-96B5-0C0D32B2EE15}">
      <dgm:prSet/>
      <dgm:spPr/>
      <dgm:t>
        <a:bodyPr/>
        <a:lstStyle/>
        <a:p>
          <a:endParaRPr lang="en-US"/>
        </a:p>
      </dgm:t>
    </dgm:pt>
    <dgm:pt modelId="{B54EE78E-DCFA-4CDF-B594-482FD13723C3}" type="pres">
      <dgm:prSet presAssocID="{5CE2847F-8610-49B3-ADA6-553A7B57157F}" presName="theList" presStyleCnt="0">
        <dgm:presLayoutVars>
          <dgm:dir/>
          <dgm:animLvl val="lvl"/>
          <dgm:resizeHandles val="exact"/>
        </dgm:presLayoutVars>
      </dgm:prSet>
      <dgm:spPr/>
    </dgm:pt>
    <dgm:pt modelId="{B6BC96F3-5FF9-4402-8201-C2015EB704CA}" type="pres">
      <dgm:prSet presAssocID="{23B551D0-D647-446C-AA5B-FD47E9915E1B}" presName="compNode" presStyleCnt="0"/>
      <dgm:spPr/>
    </dgm:pt>
    <dgm:pt modelId="{3D66BB69-4C1E-4AA0-9F10-0DA53CAE7D32}" type="pres">
      <dgm:prSet presAssocID="{23B551D0-D647-446C-AA5B-FD47E9915E1B}" presName="noGeometry" presStyleCnt="0"/>
      <dgm:spPr/>
    </dgm:pt>
    <dgm:pt modelId="{A7369A88-FA78-4C19-A4DE-7BD398AFD2EE}" type="pres">
      <dgm:prSet presAssocID="{23B551D0-D647-446C-AA5B-FD47E9915E1B}" presName="childTextVisible" presStyleLbl="bgAccFollowNode1" presStyleIdx="0" presStyleCnt="3" custLinFactNeighborX="42627" custLinFactNeighborY="11665">
        <dgm:presLayoutVars>
          <dgm:bulletEnabled val="1"/>
        </dgm:presLayoutVars>
      </dgm:prSet>
      <dgm:spPr/>
    </dgm:pt>
    <dgm:pt modelId="{16C79394-F163-4F2C-B3BB-4EBACB7D8B60}" type="pres">
      <dgm:prSet presAssocID="{23B551D0-D647-446C-AA5B-FD47E9915E1B}" presName="childTextHidden" presStyleLbl="bgAccFollowNode1" presStyleIdx="0" presStyleCnt="3"/>
      <dgm:spPr/>
    </dgm:pt>
    <dgm:pt modelId="{A1C730C3-B488-4C0A-8298-C0C732E71728}" type="pres">
      <dgm:prSet presAssocID="{23B551D0-D647-446C-AA5B-FD47E9915E1B}" presName="parentText" presStyleLbl="node1" presStyleIdx="0" presStyleCnt="3" custLinFactY="-3785" custLinFactNeighborX="88192" custLinFactNeighborY="-100000">
        <dgm:presLayoutVars>
          <dgm:chMax val="1"/>
          <dgm:bulletEnabled val="1"/>
        </dgm:presLayoutVars>
      </dgm:prSet>
      <dgm:spPr/>
    </dgm:pt>
    <dgm:pt modelId="{43800104-0E52-4991-AE73-4C2CC81D2FF7}" type="pres">
      <dgm:prSet presAssocID="{23B551D0-D647-446C-AA5B-FD47E9915E1B}" presName="aSpace" presStyleCnt="0"/>
      <dgm:spPr/>
    </dgm:pt>
    <dgm:pt modelId="{6C8098C0-31CC-46B8-BE1D-95E3A4771CF4}" type="pres">
      <dgm:prSet presAssocID="{276EAE38-F596-411D-8E20-56E7D5397A4B}" presName="compNode" presStyleCnt="0"/>
      <dgm:spPr/>
    </dgm:pt>
    <dgm:pt modelId="{433681A4-5C98-49F2-B628-0D71924CC9FB}" type="pres">
      <dgm:prSet presAssocID="{276EAE38-F596-411D-8E20-56E7D5397A4B}" presName="noGeometry" presStyleCnt="0"/>
      <dgm:spPr/>
    </dgm:pt>
    <dgm:pt modelId="{022A148D-C111-4283-8F20-6407FE4C79A2}" type="pres">
      <dgm:prSet presAssocID="{276EAE38-F596-411D-8E20-56E7D5397A4B}" presName="childTextVisible" presStyleLbl="bgAccFollowNode1" presStyleIdx="1" presStyleCnt="3" custLinFactNeighborX="19938" custLinFactNeighborY="11263">
        <dgm:presLayoutVars>
          <dgm:bulletEnabled val="1"/>
        </dgm:presLayoutVars>
      </dgm:prSet>
      <dgm:spPr/>
    </dgm:pt>
    <dgm:pt modelId="{E693AE16-8198-40C5-9D6B-CDF5C9175DDE}" type="pres">
      <dgm:prSet presAssocID="{276EAE38-F596-411D-8E20-56E7D5397A4B}" presName="childTextHidden" presStyleLbl="bgAccFollowNode1" presStyleIdx="1" presStyleCnt="3"/>
      <dgm:spPr/>
    </dgm:pt>
    <dgm:pt modelId="{B4D2CFF1-9CAC-4865-8C9A-B3DF3AFBEB82}" type="pres">
      <dgm:prSet presAssocID="{276EAE38-F596-411D-8E20-56E7D5397A4B}" presName="parentText" presStyleLbl="node1" presStyleIdx="1" presStyleCnt="3" custLinFactNeighborX="34896" custLinFactNeighborY="-99557">
        <dgm:presLayoutVars>
          <dgm:chMax val="1"/>
          <dgm:bulletEnabled val="1"/>
        </dgm:presLayoutVars>
      </dgm:prSet>
      <dgm:spPr/>
    </dgm:pt>
    <dgm:pt modelId="{11D4C769-4D0E-4F36-BB5C-19C3F73BA67C}" type="pres">
      <dgm:prSet presAssocID="{276EAE38-F596-411D-8E20-56E7D5397A4B}" presName="aSpace" presStyleCnt="0"/>
      <dgm:spPr/>
    </dgm:pt>
    <dgm:pt modelId="{6EBCB861-397C-41C6-A1F0-0F0DB96397CC}" type="pres">
      <dgm:prSet presAssocID="{9BD552DF-675E-42F1-A308-4A088B6086E2}" presName="compNode" presStyleCnt="0"/>
      <dgm:spPr/>
    </dgm:pt>
    <dgm:pt modelId="{383E364D-81CD-478B-898E-4CD5FF11D853}" type="pres">
      <dgm:prSet presAssocID="{9BD552DF-675E-42F1-A308-4A088B6086E2}" presName="noGeometry" presStyleCnt="0"/>
      <dgm:spPr/>
    </dgm:pt>
    <dgm:pt modelId="{698BE208-971E-4C30-AB66-6FF8128A552C}" type="pres">
      <dgm:prSet presAssocID="{9BD552DF-675E-42F1-A308-4A088B6086E2}" presName="childTextVisible" presStyleLbl="bgAccFollowNode1" presStyleIdx="2" presStyleCnt="3" custLinFactNeighborX="2409" custLinFactNeighborY="10981">
        <dgm:presLayoutVars>
          <dgm:bulletEnabled val="1"/>
        </dgm:presLayoutVars>
      </dgm:prSet>
      <dgm:spPr/>
    </dgm:pt>
    <dgm:pt modelId="{B9A6F8B1-C996-431E-9287-8DDCCA7790E2}" type="pres">
      <dgm:prSet presAssocID="{9BD552DF-675E-42F1-A308-4A088B6086E2}" presName="childTextHidden" presStyleLbl="bgAccFollowNode1" presStyleIdx="2" presStyleCnt="3"/>
      <dgm:spPr/>
    </dgm:pt>
    <dgm:pt modelId="{D6AFC40E-1EFF-4360-86C5-597BAF701DA7}" type="pres">
      <dgm:prSet presAssocID="{9BD552DF-675E-42F1-A308-4A088B6086E2}" presName="parentText" presStyleLbl="node1" presStyleIdx="2" presStyleCnt="3" custLinFactY="-4526" custLinFactNeighborX="-14149" custLinFactNeighborY="-100000">
        <dgm:presLayoutVars>
          <dgm:chMax val="1"/>
          <dgm:bulletEnabled val="1"/>
        </dgm:presLayoutVars>
      </dgm:prSet>
      <dgm:spPr/>
    </dgm:pt>
  </dgm:ptLst>
  <dgm:cxnLst>
    <dgm:cxn modelId="{2FB79302-6A05-4833-A93E-2D5D173DE55C}" type="presOf" srcId="{FCE41932-FEE8-4364-A07B-118C32F898B2}" destId="{022A148D-C111-4283-8F20-6407FE4C79A2}" srcOrd="0" destOrd="0" presId="urn:microsoft.com/office/officeart/2005/8/layout/hProcess6"/>
    <dgm:cxn modelId="{A4FD5A15-C901-4788-B5FD-BACA02B6FEA7}" srcId="{5CE2847F-8610-49B3-ADA6-553A7B57157F}" destId="{9BD552DF-675E-42F1-A308-4A088B6086E2}" srcOrd="2" destOrd="0" parTransId="{E8055E41-9A7A-4DD8-8F47-FE635232F55E}" sibTransId="{BEF2A4AA-A538-4199-AA4A-14B3D1B47676}"/>
    <dgm:cxn modelId="{F0151438-E80E-4E19-B472-10F5A41B0590}" type="presOf" srcId="{DE33C42F-3A43-4C41-A25F-DAD82A814E74}" destId="{698BE208-971E-4C30-AB66-6FF8128A552C}" srcOrd="0" destOrd="0" presId="urn:microsoft.com/office/officeart/2005/8/layout/hProcess6"/>
    <dgm:cxn modelId="{3FB11D41-68D3-45BC-B54A-4B0F33A872E2}" type="presOf" srcId="{9BD552DF-675E-42F1-A308-4A088B6086E2}" destId="{D6AFC40E-1EFF-4360-86C5-597BAF701DA7}" srcOrd="0" destOrd="0" presId="urn:microsoft.com/office/officeart/2005/8/layout/hProcess6"/>
    <dgm:cxn modelId="{4400D770-62F3-4CC1-B272-73C0CBCD8CD0}" type="presOf" srcId="{DE33C42F-3A43-4C41-A25F-DAD82A814E74}" destId="{B9A6F8B1-C996-431E-9287-8DDCCA7790E2}" srcOrd="1" destOrd="0" presId="urn:microsoft.com/office/officeart/2005/8/layout/hProcess6"/>
    <dgm:cxn modelId="{ED844453-1FC0-4340-BC4D-A0F45F5F9D6A}" type="presOf" srcId="{869ECBE3-6ECA-47E3-A505-72884E4C4F37}" destId="{16C79394-F163-4F2C-B3BB-4EBACB7D8B60}" srcOrd="1" destOrd="0" presId="urn:microsoft.com/office/officeart/2005/8/layout/hProcess6"/>
    <dgm:cxn modelId="{F063CB76-AE48-4E21-8650-2E3AF5F191B7}" type="presOf" srcId="{869ECBE3-6ECA-47E3-A505-72884E4C4F37}" destId="{A7369A88-FA78-4C19-A4DE-7BD398AFD2EE}" srcOrd="0" destOrd="0" presId="urn:microsoft.com/office/officeart/2005/8/layout/hProcess6"/>
    <dgm:cxn modelId="{99058595-623C-4F9E-AC4B-5679DD4507D4}" srcId="{23B551D0-D647-446C-AA5B-FD47E9915E1B}" destId="{869ECBE3-6ECA-47E3-A505-72884E4C4F37}" srcOrd="0" destOrd="0" parTransId="{75ADC3C2-E24C-496D-913E-A032D3B0288D}" sibTransId="{4DBA4E45-D497-45F8-86CF-83FA5FC92AB6}"/>
    <dgm:cxn modelId="{40500896-F2A1-4D58-AD72-82CEEE480FB9}" type="presOf" srcId="{5CE2847F-8610-49B3-ADA6-553A7B57157F}" destId="{B54EE78E-DCFA-4CDF-B594-482FD13723C3}" srcOrd="0" destOrd="0" presId="urn:microsoft.com/office/officeart/2005/8/layout/hProcess6"/>
    <dgm:cxn modelId="{1D39BF98-E8EA-47F5-B89C-71DF1C2E0973}" type="presOf" srcId="{276EAE38-F596-411D-8E20-56E7D5397A4B}" destId="{B4D2CFF1-9CAC-4865-8C9A-B3DF3AFBEB82}" srcOrd="0" destOrd="0" presId="urn:microsoft.com/office/officeart/2005/8/layout/hProcess6"/>
    <dgm:cxn modelId="{D35568AA-3A83-4AC3-96B5-0C0D32B2EE15}" srcId="{9BD552DF-675E-42F1-A308-4A088B6086E2}" destId="{DE33C42F-3A43-4C41-A25F-DAD82A814E74}" srcOrd="0" destOrd="0" parTransId="{B96FC898-B014-487F-9CA2-F92068FD6638}" sibTransId="{730C941C-ACD9-42DB-8D39-72FF91D25923}"/>
    <dgm:cxn modelId="{AC474BAD-A04B-4B89-972F-5F006F99AE36}" type="presOf" srcId="{FCE41932-FEE8-4364-A07B-118C32F898B2}" destId="{E693AE16-8198-40C5-9D6B-CDF5C9175DDE}" srcOrd="1" destOrd="0" presId="urn:microsoft.com/office/officeart/2005/8/layout/hProcess6"/>
    <dgm:cxn modelId="{EAB34AE2-6E54-4AAF-A402-A683DEC581A7}" srcId="{276EAE38-F596-411D-8E20-56E7D5397A4B}" destId="{FCE41932-FEE8-4364-A07B-118C32F898B2}" srcOrd="0" destOrd="0" parTransId="{B972EB75-0DC6-4BDE-84FD-6B7F567E8759}" sibTransId="{AB3AE0D1-3BA2-4C2B-B3CB-DE49D14AEB4D}"/>
    <dgm:cxn modelId="{D65AC3E8-117A-4F00-A6DF-BC63B1125C07}" type="presOf" srcId="{23B551D0-D647-446C-AA5B-FD47E9915E1B}" destId="{A1C730C3-B488-4C0A-8298-C0C732E71728}" srcOrd="0" destOrd="0" presId="urn:microsoft.com/office/officeart/2005/8/layout/hProcess6"/>
    <dgm:cxn modelId="{659D4CF1-4879-4246-A43C-D4A81C53807A}" srcId="{5CE2847F-8610-49B3-ADA6-553A7B57157F}" destId="{276EAE38-F596-411D-8E20-56E7D5397A4B}" srcOrd="1" destOrd="0" parTransId="{8119C614-6911-4F0B-A05A-D62FF331B374}" sibTransId="{A4D3524C-66D7-467C-B2AE-A2B1999E2111}"/>
    <dgm:cxn modelId="{9424EEFB-F999-4E26-BE02-87D42A9B3E01}" srcId="{5CE2847F-8610-49B3-ADA6-553A7B57157F}" destId="{23B551D0-D647-446C-AA5B-FD47E9915E1B}" srcOrd="0" destOrd="0" parTransId="{D7E5F332-1566-4961-A6CC-1481E3D4CF7B}" sibTransId="{B78B8C34-7870-4455-9EA9-00DDC5175251}"/>
    <dgm:cxn modelId="{FBE4E977-60DF-4455-985F-913AAAB4220F}" type="presParOf" srcId="{B54EE78E-DCFA-4CDF-B594-482FD13723C3}" destId="{B6BC96F3-5FF9-4402-8201-C2015EB704CA}" srcOrd="0" destOrd="0" presId="urn:microsoft.com/office/officeart/2005/8/layout/hProcess6"/>
    <dgm:cxn modelId="{EEF8FC6E-9CAD-46C0-A4D0-84E4816FD6A6}" type="presParOf" srcId="{B6BC96F3-5FF9-4402-8201-C2015EB704CA}" destId="{3D66BB69-4C1E-4AA0-9F10-0DA53CAE7D32}" srcOrd="0" destOrd="0" presId="urn:microsoft.com/office/officeart/2005/8/layout/hProcess6"/>
    <dgm:cxn modelId="{84F6446E-6BE2-4666-BD71-F2A7B4F0BCD1}" type="presParOf" srcId="{B6BC96F3-5FF9-4402-8201-C2015EB704CA}" destId="{A7369A88-FA78-4C19-A4DE-7BD398AFD2EE}" srcOrd="1" destOrd="0" presId="urn:microsoft.com/office/officeart/2005/8/layout/hProcess6"/>
    <dgm:cxn modelId="{C340B53A-32EE-4DDE-B531-33BF857A2796}" type="presParOf" srcId="{B6BC96F3-5FF9-4402-8201-C2015EB704CA}" destId="{16C79394-F163-4F2C-B3BB-4EBACB7D8B60}" srcOrd="2" destOrd="0" presId="urn:microsoft.com/office/officeart/2005/8/layout/hProcess6"/>
    <dgm:cxn modelId="{E6C533F6-5DFB-49BD-9CF1-FCD9003F991F}" type="presParOf" srcId="{B6BC96F3-5FF9-4402-8201-C2015EB704CA}" destId="{A1C730C3-B488-4C0A-8298-C0C732E71728}" srcOrd="3" destOrd="0" presId="urn:microsoft.com/office/officeart/2005/8/layout/hProcess6"/>
    <dgm:cxn modelId="{B8A2F8AE-31B3-45A1-913C-01B1EA95A014}" type="presParOf" srcId="{B54EE78E-DCFA-4CDF-B594-482FD13723C3}" destId="{43800104-0E52-4991-AE73-4C2CC81D2FF7}" srcOrd="1" destOrd="0" presId="urn:microsoft.com/office/officeart/2005/8/layout/hProcess6"/>
    <dgm:cxn modelId="{2E409934-2801-4D67-8616-69D69FC199EC}" type="presParOf" srcId="{B54EE78E-DCFA-4CDF-B594-482FD13723C3}" destId="{6C8098C0-31CC-46B8-BE1D-95E3A4771CF4}" srcOrd="2" destOrd="0" presId="urn:microsoft.com/office/officeart/2005/8/layout/hProcess6"/>
    <dgm:cxn modelId="{0653326C-8372-4B9A-A377-1577DBBD3170}" type="presParOf" srcId="{6C8098C0-31CC-46B8-BE1D-95E3A4771CF4}" destId="{433681A4-5C98-49F2-B628-0D71924CC9FB}" srcOrd="0" destOrd="0" presId="urn:microsoft.com/office/officeart/2005/8/layout/hProcess6"/>
    <dgm:cxn modelId="{C131F715-43CD-4290-9FB8-EA748B5931CC}" type="presParOf" srcId="{6C8098C0-31CC-46B8-BE1D-95E3A4771CF4}" destId="{022A148D-C111-4283-8F20-6407FE4C79A2}" srcOrd="1" destOrd="0" presId="urn:microsoft.com/office/officeart/2005/8/layout/hProcess6"/>
    <dgm:cxn modelId="{A94FC37C-49F6-454E-9A1B-0A6A14E73049}" type="presParOf" srcId="{6C8098C0-31CC-46B8-BE1D-95E3A4771CF4}" destId="{E693AE16-8198-40C5-9D6B-CDF5C9175DDE}" srcOrd="2" destOrd="0" presId="urn:microsoft.com/office/officeart/2005/8/layout/hProcess6"/>
    <dgm:cxn modelId="{7E5EB68D-4270-4132-9318-5AD79BFC9285}" type="presParOf" srcId="{6C8098C0-31CC-46B8-BE1D-95E3A4771CF4}" destId="{B4D2CFF1-9CAC-4865-8C9A-B3DF3AFBEB82}" srcOrd="3" destOrd="0" presId="urn:microsoft.com/office/officeart/2005/8/layout/hProcess6"/>
    <dgm:cxn modelId="{2764BF44-BBF2-402F-9CE8-C3A2FE050DDF}" type="presParOf" srcId="{B54EE78E-DCFA-4CDF-B594-482FD13723C3}" destId="{11D4C769-4D0E-4F36-BB5C-19C3F73BA67C}" srcOrd="3" destOrd="0" presId="urn:microsoft.com/office/officeart/2005/8/layout/hProcess6"/>
    <dgm:cxn modelId="{36640375-F1E6-4170-8CD9-A8564F9C09CD}" type="presParOf" srcId="{B54EE78E-DCFA-4CDF-B594-482FD13723C3}" destId="{6EBCB861-397C-41C6-A1F0-0F0DB96397CC}" srcOrd="4" destOrd="0" presId="urn:microsoft.com/office/officeart/2005/8/layout/hProcess6"/>
    <dgm:cxn modelId="{BEDB87C3-BB68-43D4-BD8B-7232E1E560C9}" type="presParOf" srcId="{6EBCB861-397C-41C6-A1F0-0F0DB96397CC}" destId="{383E364D-81CD-478B-898E-4CD5FF11D853}" srcOrd="0" destOrd="0" presId="urn:microsoft.com/office/officeart/2005/8/layout/hProcess6"/>
    <dgm:cxn modelId="{FE8E6F9F-775D-43DE-999F-B0D10589A200}" type="presParOf" srcId="{6EBCB861-397C-41C6-A1F0-0F0DB96397CC}" destId="{698BE208-971E-4C30-AB66-6FF8128A552C}" srcOrd="1" destOrd="0" presId="urn:microsoft.com/office/officeart/2005/8/layout/hProcess6"/>
    <dgm:cxn modelId="{D5B7F6A3-D215-4DF0-AFB6-957EAB20969F}" type="presParOf" srcId="{6EBCB861-397C-41C6-A1F0-0F0DB96397CC}" destId="{B9A6F8B1-C996-431E-9287-8DDCCA7790E2}" srcOrd="2" destOrd="0" presId="urn:microsoft.com/office/officeart/2005/8/layout/hProcess6"/>
    <dgm:cxn modelId="{C9C1AE8B-558F-4B09-A1DF-E69B382F24B4}" type="presParOf" srcId="{6EBCB861-397C-41C6-A1F0-0F0DB96397CC}" destId="{D6AFC40E-1EFF-4360-86C5-597BAF701DA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69A88-FA78-4C19-A4DE-7BD398AFD2EE}">
      <dsp:nvSpPr>
        <dsp:cNvPr id="0" name=""/>
        <dsp:cNvSpPr/>
      </dsp:nvSpPr>
      <dsp:spPr>
        <a:xfrm>
          <a:off x="1867820" y="1348780"/>
          <a:ext cx="2754231" cy="24075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Load into database</a:t>
          </a:r>
        </a:p>
      </dsp:txBody>
      <dsp:txXfrm>
        <a:off x="2556378" y="1709912"/>
        <a:ext cx="1342687" cy="1685281"/>
      </dsp:txXfrm>
    </dsp:sp>
    <dsp:sp modelId="{A1C730C3-B488-4C0A-8298-C0C732E71728}">
      <dsp:nvSpPr>
        <dsp:cNvPr id="0" name=""/>
        <dsp:cNvSpPr/>
      </dsp:nvSpPr>
      <dsp:spPr>
        <a:xfrm>
          <a:off x="1219722" y="153914"/>
          <a:ext cx="1377115" cy="13771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Person’s info</a:t>
          </a:r>
        </a:p>
      </dsp:txBody>
      <dsp:txXfrm>
        <a:off x="1421396" y="355588"/>
        <a:ext cx="973767" cy="973767"/>
      </dsp:txXfrm>
    </dsp:sp>
    <dsp:sp modelId="{022A148D-C111-4283-8F20-6407FE4C79A2}">
      <dsp:nvSpPr>
        <dsp:cNvPr id="0" name=""/>
        <dsp:cNvSpPr/>
      </dsp:nvSpPr>
      <dsp:spPr>
        <a:xfrm>
          <a:off x="4857842" y="1339101"/>
          <a:ext cx="2754231" cy="24075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746329"/>
              <a:satOff val="-13875"/>
              <a:lumOff val="-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Take video +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 detection </a:t>
          </a:r>
        </a:p>
      </dsp:txBody>
      <dsp:txXfrm>
        <a:off x="5546400" y="1700233"/>
        <a:ext cx="1342687" cy="1685281"/>
      </dsp:txXfrm>
    </dsp:sp>
    <dsp:sp modelId="{B4D2CFF1-9CAC-4865-8C9A-B3DF3AFBEB82}">
      <dsp:nvSpPr>
        <dsp:cNvPr id="0" name=""/>
        <dsp:cNvSpPr/>
      </dsp:nvSpPr>
      <dsp:spPr>
        <a:xfrm>
          <a:off x="4100703" y="212139"/>
          <a:ext cx="1377115" cy="1377115"/>
        </a:xfrm>
        <a:prstGeom prst="ellipse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Place items</a:t>
          </a:r>
        </a:p>
      </dsp:txBody>
      <dsp:txXfrm>
        <a:off x="4302377" y="413813"/>
        <a:ext cx="973767" cy="973767"/>
      </dsp:txXfrm>
    </dsp:sp>
    <dsp:sp modelId="{698BE208-971E-4C30-AB66-6FF8128A552C}">
      <dsp:nvSpPr>
        <dsp:cNvPr id="0" name=""/>
        <dsp:cNvSpPr/>
      </dsp:nvSpPr>
      <dsp:spPr>
        <a:xfrm>
          <a:off x="7928849" y="1332312"/>
          <a:ext cx="2754231" cy="24075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 update</a:t>
          </a:r>
        </a:p>
      </dsp:txBody>
      <dsp:txXfrm>
        <a:off x="8617407" y="1693444"/>
        <a:ext cx="1342687" cy="1685281"/>
      </dsp:txXfrm>
    </dsp:sp>
    <dsp:sp modelId="{D6AFC40E-1EFF-4360-86C5-597BAF701DA7}">
      <dsp:nvSpPr>
        <dsp:cNvPr id="0" name=""/>
        <dsp:cNvSpPr/>
      </dsp:nvSpPr>
      <dsp:spPr>
        <a:xfrm>
          <a:off x="7040226" y="143710"/>
          <a:ext cx="1377115" cy="1377115"/>
        </a:xfrm>
        <a:prstGeom prst="ellips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Pay</a:t>
          </a:r>
          <a:r>
            <a:rPr lang="en-US" sz="1600" kern="1200" dirty="0"/>
            <a:t> </a:t>
          </a:r>
        </a:p>
      </dsp:txBody>
      <dsp:txXfrm>
        <a:off x="7241900" y="345384"/>
        <a:ext cx="973767" cy="973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0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50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4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C4AF-A09A-4C08-A0A7-F926DD6079B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9B16-9258-4ECD-882D-7A6A0E7F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4.1093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892A-8C00-42AB-B35E-9D260F0C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67750" cy="2133599"/>
          </a:xfrm>
        </p:spPr>
        <p:txBody>
          <a:bodyPr/>
          <a:lstStyle/>
          <a:p>
            <a:r>
              <a:rPr lang="en-US" b="1" dirty="0"/>
              <a:t>AI Automated Checkout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D2C1B-E3F6-4A15-9919-B8FF31CB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105274"/>
            <a:ext cx="9427321" cy="1533525"/>
          </a:xfrm>
        </p:spPr>
        <p:txBody>
          <a:bodyPr>
            <a:normAutofit/>
          </a:bodyPr>
          <a:lstStyle/>
          <a:p>
            <a:r>
              <a:rPr lang="en-US" dirty="0"/>
              <a:t>Luke Herbst </a:t>
            </a:r>
          </a:p>
          <a:p>
            <a:r>
              <a:rPr lang="en-US" dirty="0"/>
              <a:t>Final Machine learning Project </a:t>
            </a:r>
          </a:p>
          <a:p>
            <a:r>
              <a:rPr lang="en-US" dirty="0" err="1"/>
              <a:t>Coderschool</a:t>
            </a:r>
            <a:r>
              <a:rPr lang="en-US" dirty="0"/>
              <a:t> VN </a:t>
            </a:r>
          </a:p>
        </p:txBody>
      </p:sp>
    </p:spTree>
    <p:extLst>
      <p:ext uri="{BB962C8B-B14F-4D97-AF65-F5344CB8AC3E}">
        <p14:creationId xmlns:p14="http://schemas.microsoft.com/office/powerpoint/2010/main" val="232720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210-5BA5-486D-8596-4C9890C1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58" y="202461"/>
            <a:ext cx="4969809" cy="1400530"/>
          </a:xfrm>
        </p:spPr>
        <p:txBody>
          <a:bodyPr/>
          <a:lstStyle/>
          <a:p>
            <a:r>
              <a:rPr lang="en-US" dirty="0"/>
              <a:t>Training results 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057E149D-ACC6-46FA-81EE-F4EAD0B67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61579"/>
              </p:ext>
            </p:extLst>
          </p:nvPr>
        </p:nvGraphicFramePr>
        <p:xfrm>
          <a:off x="1020278" y="2319689"/>
          <a:ext cx="9889182" cy="33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394">
                  <a:extLst>
                    <a:ext uri="{9D8B030D-6E8A-4147-A177-3AD203B41FA5}">
                      <a16:colId xmlns:a16="http://schemas.microsoft.com/office/drawing/2014/main" val="45164416"/>
                    </a:ext>
                  </a:extLst>
                </a:gridCol>
                <a:gridCol w="3296394">
                  <a:extLst>
                    <a:ext uri="{9D8B030D-6E8A-4147-A177-3AD203B41FA5}">
                      <a16:colId xmlns:a16="http://schemas.microsoft.com/office/drawing/2014/main" val="3961727473"/>
                    </a:ext>
                  </a:extLst>
                </a:gridCol>
                <a:gridCol w="3296394">
                  <a:extLst>
                    <a:ext uri="{9D8B030D-6E8A-4147-A177-3AD203B41FA5}">
                      <a16:colId xmlns:a16="http://schemas.microsoft.com/office/drawing/2014/main" val="794801780"/>
                    </a:ext>
                  </a:extLst>
                </a:gridCol>
              </a:tblGrid>
              <a:tr h="1000965">
                <a:tc>
                  <a:txBody>
                    <a:bodyPr/>
                    <a:lstStyle/>
                    <a:p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 Average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Training time on google </a:t>
                      </a:r>
                      <a:r>
                        <a:rPr lang="en-US" sz="2800" dirty="0" err="1"/>
                        <a:t>colab</a:t>
                      </a:r>
                      <a:r>
                        <a:rPr lang="en-US" sz="2800" dirty="0"/>
                        <a:t> (</a:t>
                      </a:r>
                      <a:r>
                        <a:rPr lang="en-US" sz="2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Tesla T4 GPU)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67305"/>
                  </a:ext>
                </a:extLst>
              </a:tr>
              <a:tr h="1000965">
                <a:tc>
                  <a:txBody>
                    <a:bodyPr/>
                    <a:lstStyle/>
                    <a:p>
                      <a:r>
                        <a:rPr lang="en-US" sz="2800" dirty="0"/>
                        <a:t>Yolov4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98.57%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21047"/>
                  </a:ext>
                </a:extLst>
              </a:tr>
              <a:tr h="1000965">
                <a:tc>
                  <a:txBody>
                    <a:bodyPr/>
                    <a:lstStyle/>
                    <a:p>
                      <a:r>
                        <a:rPr lang="en-US" sz="2800" dirty="0"/>
                        <a:t>YOLO V4 Tiny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98.63%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4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5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3726-1894-4B08-835C-9A78CADE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51" y="290275"/>
            <a:ext cx="3549969" cy="862887"/>
          </a:xfrm>
        </p:spPr>
        <p:txBody>
          <a:bodyPr/>
          <a:lstStyle/>
          <a:p>
            <a:r>
              <a:rPr lang="en-US" b="1" dirty="0"/>
              <a:t>OpenCV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Yolo 2 Explained. Raw Output to Bounding Boxes | by Zixuan Zhang | Towards  Data Science">
            <a:extLst>
              <a:ext uri="{FF2B5EF4-FFF2-40B4-BE49-F238E27FC236}">
                <a16:creationId xmlns:a16="http://schemas.microsoft.com/office/drawing/2014/main" id="{45B43188-9DEB-445C-8CFB-C36392AA31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85" y="1498614"/>
            <a:ext cx="8737032" cy="7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4AC7D7-87B5-4EE1-AD91-B1B739EEB313}"/>
              </a:ext>
            </a:extLst>
          </p:cNvPr>
          <p:cNvCxnSpPr>
            <a:cxnSpLocks/>
          </p:cNvCxnSpPr>
          <p:nvPr/>
        </p:nvCxnSpPr>
        <p:spPr>
          <a:xfrm>
            <a:off x="2266315" y="1967168"/>
            <a:ext cx="585470" cy="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77D0F2-398C-4B17-951C-5DF0DD6DC5C8}"/>
              </a:ext>
            </a:extLst>
          </p:cNvPr>
          <p:cNvSpPr txBox="1"/>
          <p:nvPr/>
        </p:nvSpPr>
        <p:spPr>
          <a:xfrm>
            <a:off x="497840" y="3246309"/>
            <a:ext cx="61671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chemeClr val="accent2"/>
                </a:solidFill>
              </a:rPr>
              <a:t>1.</a:t>
            </a:r>
            <a:r>
              <a:rPr lang="en-US" sz="3200" dirty="0">
                <a:solidFill>
                  <a:schemeClr val="tx2"/>
                </a:solidFill>
              </a:rPr>
              <a:t>Loop through the boxes</a:t>
            </a:r>
          </a:p>
          <a:p>
            <a:pPr lvl="1"/>
            <a:r>
              <a:rPr lang="en-US" sz="3200" dirty="0">
                <a:solidFill>
                  <a:schemeClr val="accent2"/>
                </a:solidFill>
              </a:rPr>
              <a:t>2. </a:t>
            </a:r>
            <a:r>
              <a:rPr lang="en-US" sz="3200" dirty="0">
                <a:solidFill>
                  <a:schemeClr val="tx2"/>
                </a:solidFill>
              </a:rPr>
              <a:t>If Probability of class n  is  &gt; 0.7 keep the box </a:t>
            </a:r>
          </a:p>
          <a:p>
            <a:pPr lvl="1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sz="3200" dirty="0">
                <a:solidFill>
                  <a:schemeClr val="tx2"/>
                </a:solidFill>
              </a:rPr>
              <a:t>Non-max suppression on remaining boxes</a:t>
            </a:r>
          </a:p>
          <a:p>
            <a:pPr lvl="1"/>
            <a:r>
              <a:rPr lang="en-US" sz="3200" dirty="0">
                <a:solidFill>
                  <a:schemeClr val="accent2"/>
                </a:solidFill>
              </a:rPr>
              <a:t>4. </a:t>
            </a:r>
            <a:r>
              <a:rPr lang="en-US" sz="3200" dirty="0">
                <a:solidFill>
                  <a:schemeClr val="tx2"/>
                </a:solidFill>
              </a:rPr>
              <a:t>draw the boxes and write the label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7EA6B3-7B1D-49C8-92CB-410D7496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080" y="4020356"/>
            <a:ext cx="2567805" cy="25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9F8B6D9-3857-4DA5-879B-ABA5069A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" y="1153162"/>
            <a:ext cx="1599436" cy="15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66025-F8AB-4A86-9691-5D497C493A04}"/>
              </a:ext>
            </a:extLst>
          </p:cNvPr>
          <p:cNvSpPr txBox="1"/>
          <p:nvPr/>
        </p:nvSpPr>
        <p:spPr>
          <a:xfrm>
            <a:off x="2092960" y="1443934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CFDE14-8C7E-49AD-B3BA-B15380F0BDCC}"/>
              </a:ext>
            </a:extLst>
          </p:cNvPr>
          <p:cNvCxnSpPr>
            <a:cxnSpLocks/>
          </p:cNvCxnSpPr>
          <p:nvPr/>
        </p:nvCxnSpPr>
        <p:spPr>
          <a:xfrm flipH="1">
            <a:off x="5191761" y="2586205"/>
            <a:ext cx="579119" cy="563395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F968FA-4EA8-4B19-8273-C9C3367350F5}"/>
              </a:ext>
            </a:extLst>
          </p:cNvPr>
          <p:cNvCxnSpPr>
            <a:cxnSpLocks/>
          </p:cNvCxnSpPr>
          <p:nvPr/>
        </p:nvCxnSpPr>
        <p:spPr>
          <a:xfrm flipV="1">
            <a:off x="6347935" y="5489587"/>
            <a:ext cx="1901985" cy="1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376836-F85B-40E1-A21E-5B33727652D6}"/>
              </a:ext>
            </a:extLst>
          </p:cNvPr>
          <p:cNvSpPr txBox="1"/>
          <p:nvPr/>
        </p:nvSpPr>
        <p:spPr>
          <a:xfrm>
            <a:off x="8408202" y="2330493"/>
            <a:ext cx="212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10 000</a:t>
            </a:r>
          </a:p>
        </p:txBody>
      </p:sp>
    </p:spTree>
    <p:extLst>
      <p:ext uri="{BB962C8B-B14F-4D97-AF65-F5344CB8AC3E}">
        <p14:creationId xmlns:p14="http://schemas.microsoft.com/office/powerpoint/2010/main" val="247572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DA33962-4079-4D9D-859A-D09645EFB506}"/>
              </a:ext>
            </a:extLst>
          </p:cNvPr>
          <p:cNvSpPr/>
          <p:nvPr/>
        </p:nvSpPr>
        <p:spPr>
          <a:xfrm>
            <a:off x="4006705" y="2017222"/>
            <a:ext cx="1799924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4C021D-7EB8-4DFB-A4B9-A7FED0B88022}"/>
              </a:ext>
            </a:extLst>
          </p:cNvPr>
          <p:cNvSpPr/>
          <p:nvPr/>
        </p:nvSpPr>
        <p:spPr>
          <a:xfrm>
            <a:off x="1235674" y="1979008"/>
            <a:ext cx="1643417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227215-833A-407A-A1CC-976D0BFED708}"/>
              </a:ext>
            </a:extLst>
          </p:cNvPr>
          <p:cNvSpPr/>
          <p:nvPr/>
        </p:nvSpPr>
        <p:spPr>
          <a:xfrm>
            <a:off x="6796079" y="1981076"/>
            <a:ext cx="1868852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E41A62-8240-483F-B771-816AA1AEF501}"/>
              </a:ext>
            </a:extLst>
          </p:cNvPr>
          <p:cNvSpPr/>
          <p:nvPr/>
        </p:nvSpPr>
        <p:spPr>
          <a:xfrm>
            <a:off x="9276742" y="1983145"/>
            <a:ext cx="2099858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3846BD0-C878-4490-834D-99D15225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8" t="14088" r="43777" b="-2900"/>
          <a:stretch/>
        </p:blipFill>
        <p:spPr>
          <a:xfrm>
            <a:off x="1256852" y="2444811"/>
            <a:ext cx="1643417" cy="225580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C514BD-45EB-4925-A0D7-EFC90F455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2" t="16026" r="50268" b="-1"/>
          <a:stretch/>
        </p:blipFill>
        <p:spPr>
          <a:xfrm>
            <a:off x="6796079" y="2444811"/>
            <a:ext cx="1868852" cy="23274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7C80E6-E53B-4F7C-B63F-180BB84282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6" t="18557" r="34740"/>
          <a:stretch/>
        </p:blipFill>
        <p:spPr>
          <a:xfrm>
            <a:off x="3997078" y="2444811"/>
            <a:ext cx="1799924" cy="17931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C929C0-9A1F-4BE9-8012-6B981B42EE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 t="15043" r="30351"/>
          <a:stretch/>
        </p:blipFill>
        <p:spPr>
          <a:xfrm>
            <a:off x="9275893" y="2444811"/>
            <a:ext cx="2099858" cy="21464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3DC4C8-EA06-4280-A74B-5028D403F356}"/>
              </a:ext>
            </a:extLst>
          </p:cNvPr>
          <p:cNvSpPr txBox="1"/>
          <p:nvPr/>
        </p:nvSpPr>
        <p:spPr>
          <a:xfrm>
            <a:off x="9529119" y="2017911"/>
            <a:ext cx="273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Products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75523-A869-4E31-BA8D-10A784521CD3}"/>
              </a:ext>
            </a:extLst>
          </p:cNvPr>
          <p:cNvSpPr txBox="1"/>
          <p:nvPr/>
        </p:nvSpPr>
        <p:spPr>
          <a:xfrm>
            <a:off x="6845550" y="1983145"/>
            <a:ext cx="273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 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847FA-0DE9-460E-A785-838B8699B2F7}"/>
              </a:ext>
            </a:extLst>
          </p:cNvPr>
          <p:cNvSpPr txBox="1"/>
          <p:nvPr/>
        </p:nvSpPr>
        <p:spPr>
          <a:xfrm>
            <a:off x="1177378" y="1981077"/>
            <a:ext cx="273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C15A0-7759-41DF-9B5D-E54B4169A4A3}"/>
              </a:ext>
            </a:extLst>
          </p:cNvPr>
          <p:cNvSpPr txBox="1"/>
          <p:nvPr/>
        </p:nvSpPr>
        <p:spPr>
          <a:xfrm>
            <a:off x="4180025" y="1987284"/>
            <a:ext cx="273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E3C47E-9402-447E-AC40-8650CBCC9BC2}"/>
              </a:ext>
            </a:extLst>
          </p:cNvPr>
          <p:cNvSpPr txBox="1"/>
          <p:nvPr/>
        </p:nvSpPr>
        <p:spPr>
          <a:xfrm>
            <a:off x="4381463" y="829071"/>
            <a:ext cx="217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Database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4D01A5C-F356-4991-AAB6-8E478ED5BA16}"/>
              </a:ext>
            </a:extLst>
          </p:cNvPr>
          <p:cNvCxnSpPr>
            <a:cxnSpLocks/>
          </p:cNvCxnSpPr>
          <p:nvPr/>
        </p:nvCxnSpPr>
        <p:spPr>
          <a:xfrm>
            <a:off x="2842375" y="2735315"/>
            <a:ext cx="1212598" cy="598872"/>
          </a:xfrm>
          <a:prstGeom prst="bentConnector3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9058814-697E-4A54-BE6A-C72B2EFCEEA1}"/>
              </a:ext>
            </a:extLst>
          </p:cNvPr>
          <p:cNvCxnSpPr>
            <a:cxnSpLocks/>
          </p:cNvCxnSpPr>
          <p:nvPr/>
        </p:nvCxnSpPr>
        <p:spPr>
          <a:xfrm>
            <a:off x="5675105" y="2742534"/>
            <a:ext cx="1476466" cy="598872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3490807-CD53-47BF-AF09-96812B327FD5}"/>
              </a:ext>
            </a:extLst>
          </p:cNvPr>
          <p:cNvCxnSpPr>
            <a:cxnSpLocks/>
          </p:cNvCxnSpPr>
          <p:nvPr/>
        </p:nvCxnSpPr>
        <p:spPr>
          <a:xfrm flipV="1">
            <a:off x="8474106" y="2742534"/>
            <a:ext cx="1218706" cy="1076186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29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8BF1-C1EA-4359-939F-2C7A611C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927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B5D0-FF97-4B92-A5B8-CA598D9F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items </a:t>
            </a:r>
          </a:p>
          <a:p>
            <a:r>
              <a:rPr lang="en-US" sz="3600" dirty="0"/>
              <a:t>Optimize prediction speed </a:t>
            </a:r>
          </a:p>
          <a:p>
            <a:r>
              <a:rPr lang="en-US" sz="3600" dirty="0"/>
              <a:t>Streamline the process of adding new products</a:t>
            </a:r>
          </a:p>
          <a:p>
            <a:r>
              <a:rPr lang="en-US" sz="3600" dirty="0"/>
              <a:t>Add feature: auto email, more database tables. </a:t>
            </a:r>
          </a:p>
          <a:p>
            <a:r>
              <a:rPr lang="en-US" sz="3600" dirty="0"/>
              <a:t>Consider security</a:t>
            </a:r>
          </a:p>
        </p:txBody>
      </p:sp>
    </p:spTree>
    <p:extLst>
      <p:ext uri="{BB962C8B-B14F-4D97-AF65-F5344CB8AC3E}">
        <p14:creationId xmlns:p14="http://schemas.microsoft.com/office/powerpoint/2010/main" val="11648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AB33-2A49-4CFA-8EE9-3FEAF792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01" y="4756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References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9C7C-54BF-413A-ADB0-56A49493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Roboflow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website - https://roboflow.com/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Yolov4</a:t>
            </a:r>
            <a:r>
              <a:rPr lang="en-US" sz="2800" dirty="0"/>
              <a:t> - </a:t>
            </a:r>
            <a:r>
              <a:rPr lang="en-US" sz="2800" dirty="0">
                <a:hlinkClick r:id="rId2"/>
              </a:rPr>
              <a:t>https://arxiv.org/abs/2004.10934</a:t>
            </a:r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becominghuman.ai</a:t>
            </a:r>
            <a:r>
              <a:rPr lang="en-US" sz="2800" dirty="0"/>
              <a:t>/explaining-yolov4-a-one-stage-detector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7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855B-7A17-4BBD-8FD4-95C72551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7" y="2545854"/>
            <a:ext cx="9404723" cy="1400530"/>
          </a:xfrm>
        </p:spPr>
        <p:txBody>
          <a:bodyPr/>
          <a:lstStyle/>
          <a:p>
            <a:r>
              <a:rPr lang="en-US" dirty="0"/>
              <a:t>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252054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8A5B-C679-4251-A313-2B323DE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577" y="901532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Extra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B20E-5B71-48CD-91B7-0D889385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3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E139-504A-41B5-A58E-8099FD4D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99" y="213094"/>
            <a:ext cx="8610600" cy="1293028"/>
          </a:xfrm>
        </p:spPr>
        <p:txBody>
          <a:bodyPr/>
          <a:lstStyle/>
          <a:p>
            <a:r>
              <a:rPr lang="en-US" b="1" dirty="0"/>
              <a:t>YOLO continued..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4E8CC75-FE6D-4F5C-8E18-B5AA88D99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07" y="1230482"/>
            <a:ext cx="4603297" cy="2589355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5BA62A3-F7D3-4961-BFCC-F05E6899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5" y="4429366"/>
            <a:ext cx="1974847" cy="1110851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4054C11-F59B-4EC5-8D5A-32AFAEB85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25" y="4013735"/>
            <a:ext cx="3421297" cy="192448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D46593C-2156-4556-A258-C843AD846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60" y="4227709"/>
            <a:ext cx="2762821" cy="1554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18227-16B7-4B8C-A330-DFFF402DC71C}"/>
              </a:ext>
            </a:extLst>
          </p:cNvPr>
          <p:cNvSpPr txBox="1"/>
          <p:nvPr/>
        </p:nvSpPr>
        <p:spPr>
          <a:xfrm>
            <a:off x="1419832" y="1853248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Input :416 x 416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F4E50-C46B-4447-93B6-6499C0F949CF}"/>
              </a:ext>
            </a:extLst>
          </p:cNvPr>
          <p:cNvSpPr txBox="1"/>
          <p:nvPr/>
        </p:nvSpPr>
        <p:spPr>
          <a:xfrm>
            <a:off x="8594558" y="6035378"/>
            <a:ext cx="24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52x52 = 8112 boxes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20CA6-910C-4AFE-BD41-6A01220961E4}"/>
              </a:ext>
            </a:extLst>
          </p:cNvPr>
          <p:cNvSpPr txBox="1"/>
          <p:nvPr/>
        </p:nvSpPr>
        <p:spPr>
          <a:xfrm>
            <a:off x="4205591" y="5918491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26x26 = 2028 boxes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E4742-77BA-4D12-BA7C-AAFF4E7B9BF6}"/>
              </a:ext>
            </a:extLst>
          </p:cNvPr>
          <p:cNvSpPr txBox="1"/>
          <p:nvPr/>
        </p:nvSpPr>
        <p:spPr>
          <a:xfrm>
            <a:off x="1238857" y="5646685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13x13 = 507 boxes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AFD46-35B4-4B34-8B2B-D5350C554FDC}"/>
              </a:ext>
            </a:extLst>
          </p:cNvPr>
          <p:cNvSpPr txBox="1"/>
          <p:nvPr/>
        </p:nvSpPr>
        <p:spPr>
          <a:xfrm>
            <a:off x="854708" y="3544197"/>
            <a:ext cx="326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 detection layers</a:t>
            </a:r>
          </a:p>
        </p:txBody>
      </p:sp>
    </p:spTree>
    <p:extLst>
      <p:ext uri="{BB962C8B-B14F-4D97-AF65-F5344CB8AC3E}">
        <p14:creationId xmlns:p14="http://schemas.microsoft.com/office/powerpoint/2010/main" val="103261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C204DCA-FA9E-4E55-B779-41B6D839BE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96" y="345083"/>
            <a:ext cx="664880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Yolo 2 Explained. Raw Output to Bounding Boxes | by Zixuan Zhang | Towards  Data Science">
            <a:extLst>
              <a:ext uri="{FF2B5EF4-FFF2-40B4-BE49-F238E27FC236}">
                <a16:creationId xmlns:a16="http://schemas.microsoft.com/office/drawing/2014/main" id="{D749E011-14A4-4C2D-AF5E-B934F616A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8" y="5288756"/>
            <a:ext cx="9991725" cy="8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EA0BC-FE7B-49DE-93A3-5DE6F93955C7}"/>
              </a:ext>
            </a:extLst>
          </p:cNvPr>
          <p:cNvSpPr txBox="1"/>
          <p:nvPr/>
        </p:nvSpPr>
        <p:spPr>
          <a:xfrm>
            <a:off x="142521" y="1228586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B5A38-AB49-4C98-9ED4-FE15D776187A}"/>
              </a:ext>
            </a:extLst>
          </p:cNvPr>
          <p:cNvSpPr txBox="1"/>
          <p:nvPr/>
        </p:nvSpPr>
        <p:spPr>
          <a:xfrm>
            <a:off x="704850" y="4798417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 outputs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E7C8D68-357D-4A63-BDC5-1CE5A4AB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5" y="3895090"/>
            <a:ext cx="42672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E16A8-3F80-4E2E-9321-8C3533284378}"/>
              </a:ext>
            </a:extLst>
          </p:cNvPr>
          <p:cNvSpPr txBox="1"/>
          <p:nvPr/>
        </p:nvSpPr>
        <p:spPr>
          <a:xfrm>
            <a:off x="4287520" y="400304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CIOU</a:t>
            </a:r>
          </a:p>
        </p:txBody>
      </p:sp>
    </p:spTree>
    <p:extLst>
      <p:ext uri="{BB962C8B-B14F-4D97-AF65-F5344CB8AC3E}">
        <p14:creationId xmlns:p14="http://schemas.microsoft.com/office/powerpoint/2010/main" val="64532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210-5BA5-486D-8596-4C9890C1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42594"/>
            <a:ext cx="4969809" cy="1400530"/>
          </a:xfrm>
        </p:spPr>
        <p:txBody>
          <a:bodyPr/>
          <a:lstStyle/>
          <a:p>
            <a:r>
              <a:rPr lang="en-US" dirty="0"/>
              <a:t>Training results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B4E86-39E4-4DA6-9EB5-46CF71343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4063"/>
          <a:stretch/>
        </p:blipFill>
        <p:spPr>
          <a:xfrm>
            <a:off x="2471325" y="1104854"/>
            <a:ext cx="6563639" cy="2904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64E492-F03C-4832-82BF-804A7B1B265E}"/>
              </a:ext>
            </a:extLst>
          </p:cNvPr>
          <p:cNvSpPr txBox="1"/>
          <p:nvPr/>
        </p:nvSpPr>
        <p:spPr>
          <a:xfrm>
            <a:off x="533400" y="187528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 v4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94504E-222F-48F4-95DC-231C72ED3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00" y="4095059"/>
            <a:ext cx="7696530" cy="25725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FB251A-5B0C-4698-BF3E-82F1C2EA30CB}"/>
              </a:ext>
            </a:extLst>
          </p:cNvPr>
          <p:cNvSpPr txBox="1"/>
          <p:nvPr/>
        </p:nvSpPr>
        <p:spPr>
          <a:xfrm>
            <a:off x="533400" y="439631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 v4 Tiny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AC38D9-D880-4514-8419-326D9BCE75E1}"/>
              </a:ext>
            </a:extLst>
          </p:cNvPr>
          <p:cNvSpPr/>
          <p:nvPr/>
        </p:nvSpPr>
        <p:spPr>
          <a:xfrm>
            <a:off x="4131287" y="2027096"/>
            <a:ext cx="2281187" cy="1529879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6BCDF9-FED7-4A7F-8F70-57871BE31238}"/>
              </a:ext>
            </a:extLst>
          </p:cNvPr>
          <p:cNvSpPr/>
          <p:nvPr/>
        </p:nvSpPr>
        <p:spPr>
          <a:xfrm>
            <a:off x="3696102" y="4226135"/>
            <a:ext cx="2310509" cy="1756254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6182-2F0E-4CA5-9C06-121FA621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80402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What is does ?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75454F-5FA2-44AA-A14F-4397B78A1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83489"/>
              </p:ext>
            </p:extLst>
          </p:nvPr>
        </p:nvGraphicFramePr>
        <p:xfrm>
          <a:off x="1338371" y="1568317"/>
          <a:ext cx="10683081" cy="454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C440DF-0BB6-4360-99B4-80EA90CD8B87}"/>
              </a:ext>
            </a:extLst>
          </p:cNvPr>
          <p:cNvSpPr txBox="1"/>
          <p:nvPr/>
        </p:nvSpPr>
        <p:spPr>
          <a:xfrm>
            <a:off x="170548" y="2015863"/>
            <a:ext cx="2571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Inputs-&gt;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BD927-648B-4942-B122-80E920DCDA57}"/>
              </a:ext>
            </a:extLst>
          </p:cNvPr>
          <p:cNvSpPr txBox="1"/>
          <p:nvPr/>
        </p:nvSpPr>
        <p:spPr>
          <a:xfrm>
            <a:off x="200025" y="3583115"/>
            <a:ext cx="3371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Process -&gt;</a:t>
            </a:r>
          </a:p>
        </p:txBody>
      </p:sp>
    </p:spTree>
    <p:extLst>
      <p:ext uri="{BB962C8B-B14F-4D97-AF65-F5344CB8AC3E}">
        <p14:creationId xmlns:p14="http://schemas.microsoft.com/office/powerpoint/2010/main" val="405694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294-7141-4E01-A44F-9FB1703B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90" y="296962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Why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E5DC-6173-405A-A5C0-0BD16AA3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03514"/>
            <a:ext cx="8946541" cy="4195481"/>
          </a:xfrm>
        </p:spPr>
        <p:txBody>
          <a:bodyPr/>
          <a:lstStyle/>
          <a:p>
            <a:r>
              <a:rPr lang="en-US" sz="3600" dirty="0"/>
              <a:t>If you can’t beat </a:t>
            </a:r>
            <a:r>
              <a:rPr lang="en-US" sz="3600" dirty="0" err="1"/>
              <a:t>em</a:t>
            </a:r>
            <a:r>
              <a:rPr lang="en-US" sz="3600" dirty="0"/>
              <a:t>, join </a:t>
            </a:r>
            <a:r>
              <a:rPr lang="en-US" sz="3600" dirty="0" err="1"/>
              <a:t>em</a:t>
            </a:r>
            <a:r>
              <a:rPr lang="en-US" sz="3600" dirty="0"/>
              <a:t>. 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28E1A-0007-458C-996E-989C8A7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2" y="2561282"/>
            <a:ext cx="5348138" cy="36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9E9F-F541-424D-AD25-85E3FE4C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817" y="994075"/>
            <a:ext cx="3647439" cy="1107440"/>
          </a:xfrm>
        </p:spPr>
        <p:txBody>
          <a:bodyPr/>
          <a:lstStyle/>
          <a:p>
            <a:r>
              <a:rPr lang="en-US" b="1" dirty="0"/>
              <a:t>DEMO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BE251-257C-45E3-9EE2-1D344329FB57}"/>
              </a:ext>
            </a:extLst>
          </p:cNvPr>
          <p:cNvSpPr txBox="1"/>
          <p:nvPr/>
        </p:nvSpPr>
        <p:spPr>
          <a:xfrm>
            <a:off x="7355840" y="4257040"/>
            <a:ext cx="306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Luke:</a:t>
            </a:r>
          </a:p>
          <a:p>
            <a:r>
              <a:rPr lang="en-US" dirty="0"/>
              <a:t>Turn off your camera on </a:t>
            </a:r>
            <a:r>
              <a:rPr lang="en-US" dirty="0" err="1"/>
              <a:t>ohyay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747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369-3868-4B6E-9332-A8A40FBE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244" y="2773016"/>
            <a:ext cx="4084983" cy="3075761"/>
          </a:xfrm>
        </p:spPr>
        <p:txBody>
          <a:bodyPr/>
          <a:lstStyle/>
          <a:p>
            <a:pPr algn="ctr"/>
            <a:r>
              <a:rPr lang="en-US" sz="6600" b="1" dirty="0"/>
              <a:t>How ? </a:t>
            </a:r>
          </a:p>
        </p:txBody>
      </p:sp>
    </p:spTree>
    <p:extLst>
      <p:ext uri="{BB962C8B-B14F-4D97-AF65-F5344CB8AC3E}">
        <p14:creationId xmlns:p14="http://schemas.microsoft.com/office/powerpoint/2010/main" val="161581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E9F0-2599-41C7-920D-C8608A63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31" y="191170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The DATA 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FE015-6B30-441E-AE46-3B0D3E8996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t="-1" r="10734" b="890"/>
          <a:stretch/>
        </p:blipFill>
        <p:spPr>
          <a:xfrm>
            <a:off x="1336977" y="2230569"/>
            <a:ext cx="4361179" cy="3121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CCD2F-A209-4483-893E-87D90602A9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52" r="23769"/>
          <a:stretch/>
        </p:blipFill>
        <p:spPr>
          <a:xfrm rot="5400000">
            <a:off x="6387714" y="1844594"/>
            <a:ext cx="4267705" cy="33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0B2D-E842-4DE6-809D-BD7B218D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654" y="285780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36B0-01BE-4885-A24B-82DE2702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495" y="1585779"/>
            <a:ext cx="4986158" cy="4195481"/>
          </a:xfrm>
        </p:spPr>
        <p:txBody>
          <a:bodyPr/>
          <a:lstStyle/>
          <a:p>
            <a:r>
              <a:rPr lang="en-US" sz="4000" dirty="0"/>
              <a:t>700 images  </a:t>
            </a:r>
          </a:p>
          <a:p>
            <a:r>
              <a:rPr lang="en-US" sz="3200" dirty="0"/>
              <a:t>Draw bounding boxes</a:t>
            </a:r>
          </a:p>
          <a:p>
            <a:r>
              <a:rPr lang="en-US" sz="3200" dirty="0"/>
              <a:t>Label boxes</a:t>
            </a:r>
          </a:p>
          <a:p>
            <a:r>
              <a:rPr lang="en-US" sz="3200" dirty="0"/>
              <a:t>Resize images</a:t>
            </a:r>
          </a:p>
          <a:p>
            <a:r>
              <a:rPr lang="en-US" sz="3200" dirty="0"/>
              <a:t> I used </a:t>
            </a:r>
            <a:r>
              <a:rPr lang="en-US" sz="3200" dirty="0" err="1"/>
              <a:t>Roboflow</a:t>
            </a:r>
            <a:r>
              <a:rPr lang="en-US" sz="3200" dirty="0"/>
              <a:t> to help get the data into the correct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DB4AC-5CB9-4C35-BC87-C9ED2771B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8" t="22641" r="35253" b="27621"/>
          <a:stretch/>
        </p:blipFill>
        <p:spPr bwMode="auto">
          <a:xfrm>
            <a:off x="6891037" y="1686310"/>
            <a:ext cx="4553340" cy="409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8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B1EC-3606-42D0-B919-8A2E8E26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310" y="47561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Technical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94C1-93A3-4BEF-9598-ED9298DA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4185"/>
            <a:ext cx="10820400" cy="4024125"/>
          </a:xfrm>
        </p:spPr>
        <p:txBody>
          <a:bodyPr>
            <a:normAutofit/>
          </a:bodyPr>
          <a:lstStyle/>
          <a:p>
            <a:r>
              <a:rPr lang="en-US" sz="4800" dirty="0"/>
              <a:t>Custom YOLOv4 model </a:t>
            </a:r>
          </a:p>
          <a:p>
            <a:r>
              <a:rPr lang="en-US" sz="4800" dirty="0"/>
              <a:t>OpenCV </a:t>
            </a:r>
          </a:p>
          <a:p>
            <a:r>
              <a:rPr lang="en-US" sz="4800" dirty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12943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D9C0-E57A-47E6-8729-A1798340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66" y="272429"/>
            <a:ext cx="8610600" cy="1293028"/>
          </a:xfrm>
        </p:spPr>
        <p:txBody>
          <a:bodyPr/>
          <a:lstStyle/>
          <a:p>
            <a:r>
              <a:rPr lang="en-US" b="1" dirty="0"/>
              <a:t>YOLO object detection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1BFE01-CC11-4730-9812-164627642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6" y="1197894"/>
            <a:ext cx="11154766" cy="33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6F80C-BABE-4904-BBD1-E0691730DBA9}"/>
              </a:ext>
            </a:extLst>
          </p:cNvPr>
          <p:cNvSpPr txBox="1"/>
          <p:nvPr/>
        </p:nvSpPr>
        <p:spPr>
          <a:xfrm>
            <a:off x="576470" y="1776771"/>
            <a:ext cx="404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5EA44-CC13-4AB8-84C4-534715507DE5}"/>
              </a:ext>
            </a:extLst>
          </p:cNvPr>
          <p:cNvSpPr txBox="1"/>
          <p:nvPr/>
        </p:nvSpPr>
        <p:spPr>
          <a:xfrm>
            <a:off x="2841058" y="4697053"/>
            <a:ext cx="763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CSPDARKNET53             PANET                         Layers 86, 96,106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825CED2-B897-492B-BB96-296B0679E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8" t="22641" r="35253" b="27621"/>
          <a:stretch/>
        </p:blipFill>
        <p:spPr bwMode="auto">
          <a:xfrm>
            <a:off x="34930" y="3928326"/>
            <a:ext cx="1234897" cy="11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Yolo 2 Explained. Raw Output to Bounding Boxes | by Zixuan Zhang | Towards  Data Science">
            <a:extLst>
              <a:ext uri="{FF2B5EF4-FFF2-40B4-BE49-F238E27FC236}">
                <a16:creationId xmlns:a16="http://schemas.microsoft.com/office/drawing/2014/main" id="{C6F58EAE-8993-4159-B124-1445B84FA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09" y="6015789"/>
            <a:ext cx="7976095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A65BF8-5CC9-40A6-80C3-3F7E488F45BC}"/>
              </a:ext>
            </a:extLst>
          </p:cNvPr>
          <p:cNvCxnSpPr/>
          <p:nvPr/>
        </p:nvCxnSpPr>
        <p:spPr>
          <a:xfrm>
            <a:off x="9856269" y="4804401"/>
            <a:ext cx="0" cy="94188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520930-8E98-4DEF-AE41-EEEF0CC6F926}"/>
              </a:ext>
            </a:extLst>
          </p:cNvPr>
          <p:cNvSpPr txBox="1"/>
          <p:nvPr/>
        </p:nvSpPr>
        <p:spPr>
          <a:xfrm>
            <a:off x="10173903" y="5066385"/>
            <a:ext cx="13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109954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10734</TotalTime>
  <Words>273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Palatino Linotype</vt:lpstr>
      <vt:lpstr>Vapor Trail</vt:lpstr>
      <vt:lpstr>AI Automated Checkout </vt:lpstr>
      <vt:lpstr>What is does ?  </vt:lpstr>
      <vt:lpstr>Why ? </vt:lpstr>
      <vt:lpstr>DEMO TIME </vt:lpstr>
      <vt:lpstr>How ? </vt:lpstr>
      <vt:lpstr>The DATA !</vt:lpstr>
      <vt:lpstr>Data preprocessing </vt:lpstr>
      <vt:lpstr>Technical </vt:lpstr>
      <vt:lpstr>YOLO object detection</vt:lpstr>
      <vt:lpstr>Training results </vt:lpstr>
      <vt:lpstr>OpenCV </vt:lpstr>
      <vt:lpstr>PowerPoint Presentation</vt:lpstr>
      <vt:lpstr>Future work</vt:lpstr>
      <vt:lpstr>References  </vt:lpstr>
      <vt:lpstr>Thanks for listening </vt:lpstr>
      <vt:lpstr>Extra Slides </vt:lpstr>
      <vt:lpstr>YOLO continued.. </vt:lpstr>
      <vt:lpstr>PowerPoint Presentation</vt:lpstr>
      <vt:lpstr>Training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Automated checkout</dc:title>
  <dc:creator>Luke Herbst</dc:creator>
  <cp:lastModifiedBy>Luke Herbst</cp:lastModifiedBy>
  <cp:revision>54</cp:revision>
  <dcterms:created xsi:type="dcterms:W3CDTF">2021-06-23T03:30:26Z</dcterms:created>
  <dcterms:modified xsi:type="dcterms:W3CDTF">2021-07-01T06:01:17Z</dcterms:modified>
</cp:coreProperties>
</file>