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26D1036-912E-4CB6-8B21-E3C6C8E0EF42}">
  <a:tblStyle styleId="{F26D1036-912E-4CB6-8B21-E3C6C8E0EF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a32605374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a32605374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a326053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a326053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a326053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a326053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a32605374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a32605374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a32605374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a32605374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a32605374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a32605374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32605374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a32605374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a32605374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a32605374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375" y="699725"/>
            <a:ext cx="3225250" cy="32252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697725" y="126000"/>
            <a:ext cx="36681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Release Plan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85275" y="4046625"/>
            <a:ext cx="8678700" cy="8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TokyoDriftr Release plan version 2. 7/3/2020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Conrad Menchine, Kevin Pinney, Luke Harvey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Goals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Playable driving game with “drifting”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Collision detection to keep players in course, win detection and timer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Randomly generated “set” from fixed assets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Selectable cars with different specs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One</a:t>
            </a:r>
            <a:endParaRPr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311700" y="1017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{F26D1036-912E-4CB6-8B21-E3C6C8E0EF42}</a:tableStyleId>
              </a:tblPr>
              <a:tblGrid>
                <a:gridCol w="960875"/>
                <a:gridCol w="5323600"/>
                <a:gridCol w="2236125"/>
              </a:tblGrid>
              <a:tr h="412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Priority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TokyoDriftr (User Stories)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Story Point Estimate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As a player, I want to apply my ability to control my car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As a Player, I want my ability to control the car to matter when placed inside a world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As a user, a want a new unique map to try to compete on a regular basis.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As a User I want to open the website and understand the controls and start playing quickly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As a user, I would like to know how my performance compares to others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Two</a:t>
            </a:r>
            <a:endParaRPr/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3117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{F26D1036-912E-4CB6-8B21-E3C6C8E0EF42}</a:tableStyleId>
              </a:tblPr>
              <a:tblGrid>
                <a:gridCol w="893750"/>
                <a:gridCol w="5813075"/>
                <a:gridCol w="1813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Priority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TokyoDriftr (User Stories)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Story Point Estimate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As a game owner, I would like maps to generate themselves so I don’t have to create them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As a User, I would like to be able to select my car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As a User I would like interesting rendering effects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Three</a:t>
            </a:r>
            <a:endParaRPr/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3117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{F26D1036-912E-4CB6-8B21-E3C6C8E0EF42}</a:tableStyleId>
              </a:tblPr>
              <a:tblGrid>
                <a:gridCol w="893750"/>
                <a:gridCol w="5813075"/>
                <a:gridCol w="1813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Priority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TokyoDriftr (User Stories)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Story Point Estimate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As a User I would like a procedurally decorated set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As a User I would like to be able to create and share my own maps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As a User, I want interesting particle effects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474350" y="1152500"/>
            <a:ext cx="529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simple client-server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most basic form, data is served only once from the static server to the client.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1750" y="220375"/>
            <a:ext cx="4345625" cy="492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Blender for 3d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Node.js w/ Express (Potentially Mongoose for Database)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Three.js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Challenges/Risks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Getting Drifting to feel fluid w/ collision mechanics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 Creation w/ procedurally generated terrain around the road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Multiplayer is a stretch goal, which if we were to get to that point, would be a </a:t>
            </a:r>
            <a:r>
              <a:rPr lang="en"/>
              <a:t>substantial</a:t>
            </a:r>
            <a:r>
              <a:rPr lang="en"/>
              <a:t> undertaking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Dealing with ThreeJS which is a new Technology to all of 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Viable Product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User I would like to drive a car of my choice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User I would like to drift with my car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User I would like to get a score based on my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User I would like at least 1 map to drive 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