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86"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43" autoAdjust="0"/>
  </p:normalViewPr>
  <p:slideViewPr>
    <p:cSldViewPr>
      <p:cViewPr varScale="1">
        <p:scale>
          <a:sx n="64" d="100"/>
          <a:sy n="64" d="100"/>
        </p:scale>
        <p:origin x="17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http://stackoverflow.com/</a:t>
            </a:r>
            <a:endParaRPr lang="en-US" dirty="0"/>
          </a:p>
          <a:p>
            <a:r>
              <a:rPr lang="en-US" dirty="0">
                <a:hlinkClick r:id="rId8"/>
              </a:rPr>
              <a:t>http://www.meetup.com/Geospatial-Amateurs-Denver/</a:t>
            </a:r>
            <a:endParaRPr lang="en-US" dirty="0"/>
          </a:p>
          <a:p>
            <a:r>
              <a:rPr lang="en-US" dirty="0">
                <a:hlinkClick r:id="rId9"/>
              </a:rPr>
              <a:t>http://www.diveintopython.net/toc/index.html</a:t>
            </a:r>
            <a:endParaRPr lang="en-US" dirty="0"/>
          </a:p>
          <a:p>
            <a:r>
              <a:rPr lang="en-US" dirty="0"/>
              <a:t>Google</a:t>
            </a:r>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exists then test the features shape type. If the shape type is not a point, line or polygon, then print message stating the user must select new file. If the shape type is point, line or polygon, then print the shape type. </a:t>
            </a:r>
          </a:p>
          <a:p>
            <a:r>
              <a:rPr lang="en-US" dirty="0"/>
              <a:t>If the file does not exist then print message.</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Project the data to State plane north</a:t>
            </a:r>
          </a:p>
          <a:p>
            <a:r>
              <a:rPr lang="en-US" dirty="0"/>
              <a:t>Test if the feature class exists</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2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Vehicles (SUV, sedan, truck, and bike) or bank accounts.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 .</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a:t>
            </a:r>
            <a:r>
              <a:rPr lang="en-US"/>
              <a:t>module.</a:t>
            </a:r>
          </a:p>
          <a:p>
            <a:r>
              <a:rPr lang="en-US"/>
              <a:t> </a:t>
            </a:r>
            <a:r>
              <a:rPr lang="en-US" dirty="0"/>
              <a:t>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2812</TotalTime>
  <Words>2239</Words>
  <Application>Microsoft Office PowerPoint</Application>
  <PresentationFormat>On-screen Show (4:3)</PresentationFormat>
  <Paragraphs>287</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119</cp:revision>
  <dcterms:created xsi:type="dcterms:W3CDTF">2015-11-29T20:51:57Z</dcterms:created>
  <dcterms:modified xsi:type="dcterms:W3CDTF">2016-12-07T21:49:25Z</dcterms:modified>
</cp:coreProperties>
</file>