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94" r:id="rId37"/>
    <p:sldId id="286"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98" d="100"/>
          <a:sy n="98" d="100"/>
        </p:scale>
        <p:origin x="19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http://stackoverflow.com/</a:t>
            </a:r>
            <a:endParaRPr lang="en-US" dirty="0"/>
          </a:p>
          <a:p>
            <a:r>
              <a:rPr lang="en-US" dirty="0">
                <a:hlinkClick r:id="rId8"/>
              </a:rPr>
              <a:t>http://www.meetup.com/Geospatial-Amateurs-Denver/</a:t>
            </a:r>
            <a:endParaRPr lang="en-US" dirty="0"/>
          </a:p>
          <a:p>
            <a:r>
              <a:rPr lang="en-US" dirty="0">
                <a:hlinkClick r:id="rId9"/>
              </a:rPr>
              <a:t>http://www.diveintopython.net/toc/index.html</a:t>
            </a:r>
            <a:endParaRPr lang="en-US" dirty="0"/>
          </a:p>
          <a:p>
            <a:r>
              <a:rPr lang="en-US" dirty="0"/>
              <a:t>Google</a:t>
            </a:r>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exists then test the features shape type. If the shape type is not a point, line or polygon, then print message stating the user must select new file. If the shape type is point, line or polygon, then print the shape type. </a:t>
            </a:r>
          </a:p>
          <a:p>
            <a:r>
              <a:rPr lang="en-US" dirty="0"/>
              <a:t>If the file does not exist then print message.</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Project the data to State plane north</a:t>
            </a:r>
          </a:p>
          <a:p>
            <a:r>
              <a:rPr lang="en-US" dirty="0"/>
              <a:t>Test if the feature class exists</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2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Vehicles (SUV, sedan, truck, and bike) or bank accounts.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p>
        </p:txBody>
      </p:sp>
      <p:sp>
        <p:nvSpPr>
          <p:cNvPr id="3" name="Content Placeholder 2"/>
          <p:cNvSpPr>
            <a:spLocks noGrp="1"/>
          </p:cNvSpPr>
          <p:nvPr>
            <p:ph idx="1"/>
          </p:nvPr>
        </p:nvSpPr>
        <p:spPr/>
        <p:txBody>
          <a:bodyPr/>
          <a:lstStyle/>
          <a:p>
            <a:r>
              <a:rPr lang="en-US" dirty="0"/>
              <a:t>Need </a:t>
            </a:r>
            <a:r>
              <a:rPr lang="en-US"/>
              <a:t>to finish</a:t>
            </a:r>
          </a:p>
        </p:txBody>
      </p:sp>
    </p:spTree>
    <p:extLst>
      <p:ext uri="{BB962C8B-B14F-4D97-AF65-F5344CB8AC3E}">
        <p14:creationId xmlns:p14="http://schemas.microsoft.com/office/powerpoint/2010/main" val="244534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 .</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a:t>
            </a:r>
            <a:r>
              <a:rPr lang="en-US"/>
              <a:t>module.</a:t>
            </a:r>
          </a:p>
          <a:p>
            <a:r>
              <a:rPr lang="en-US"/>
              <a:t> </a:t>
            </a:r>
            <a:r>
              <a:rPr lang="en-US" dirty="0"/>
              <a:t>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2675</TotalTime>
  <Words>2243</Words>
  <Application>Microsoft Office PowerPoint</Application>
  <PresentationFormat>On-screen Show (4:3)</PresentationFormat>
  <Paragraphs>289</Paragraphs>
  <Slides>38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112</cp:revision>
  <dcterms:created xsi:type="dcterms:W3CDTF">2015-11-29T20:51:57Z</dcterms:created>
  <dcterms:modified xsi:type="dcterms:W3CDTF">2016-12-07T19:11:28Z</dcterms:modified>
</cp:coreProperties>
</file>