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p>
        </p:txBody>
      </p:sp>
      <p:sp>
        <p:nvSpPr>
          <p:cNvPr id="3" name="Content Placeholder 2"/>
          <p:cNvSpPr>
            <a:spLocks noGrp="1"/>
          </p:cNvSpPr>
          <p:nvPr>
            <p:ph idx="1"/>
          </p:nvPr>
        </p:nvSpPr>
        <p:spPr/>
        <p:txBody>
          <a:bodyPr/>
          <a:lstStyle/>
          <a:p>
            <a:r>
              <a:rPr lang="en-US" dirty="0"/>
              <a:t>Need </a:t>
            </a:r>
            <a:r>
              <a:rPr lang="en-US"/>
              <a:t>to finish.</a:t>
            </a:r>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2675</TotalTime>
  <Words>2244</Words>
  <Application>Microsoft Office PowerPoint</Application>
  <PresentationFormat>On-screen Show (4:3)</PresentationFormat>
  <Paragraphs>289</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113</cp:revision>
  <dcterms:created xsi:type="dcterms:W3CDTF">2015-11-29T20:51:57Z</dcterms:created>
  <dcterms:modified xsi:type="dcterms:W3CDTF">2016-12-07T19:14:46Z</dcterms:modified>
</cp:coreProperties>
</file>