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9338C-8EC7-4639-90F1-DFF36119C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EDF8BE-3025-4E16-9DE2-E61790CB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23F3F-3A97-4094-9956-6F779A9C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317E4-B63B-496C-9A74-8010D7FD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F5A6B-EAA5-47F3-8380-BA187EE8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0B8C-52C7-4E3E-B486-B9274D27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F67466-82C8-4A4C-AE78-4D580F54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A5D4A-6DF1-491C-B7C4-986F9F79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C0718-923C-4EB8-92E5-19295D41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6714D-FC8C-4AA2-8D23-A4C593D3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F41F7-696E-4471-B5AB-E2DE6987F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5B6D8E-A4FF-4504-8C5B-9E3FBBA96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60783-6EC4-46D3-B871-9F0B320B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094AFE-984B-4C91-9544-0F8EE9E6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523E1-EF1C-49A6-8D7A-7DDFC440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75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D725-3F38-4966-BF27-40DAF9A1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566E1-7484-4378-B670-96B533B1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D67EA2-3ECF-4728-A014-0BB8FF90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4BDA3-CCD6-434B-ABF8-0F26F1D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78C6C-4134-469F-AB96-1955EF47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1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8D07A-3BA1-4667-A242-ADC0E7D3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83286-E06F-44BA-9648-3A155F28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4D24E-5244-4381-B653-47EE05EC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205D1-9D2C-4C6C-84AF-8F3A4D02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ED431-8297-4597-98A7-A157DDC4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5202-AC9E-4A63-A63D-F7D9411C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A941E-A0F1-4BA8-BCB8-805C2993A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BA93D2-7CF4-41E1-A6B7-820B24A8A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8529F8-F6A2-4EF1-8414-046CA200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8DF49-B332-4453-B33E-5BFBFCB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C56684-49DC-44C3-A62E-0323D7CE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31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58095-6C0D-4688-9B75-A7707927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FA435B-D013-437A-A0B4-2C241179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0DE3F8-A11D-4293-8DDB-3DCD039A6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98A78F-1EF6-424F-8747-73E6D37C2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1CBD95-6BF1-44D5-9994-917ACA1C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854CC-D041-42F8-8E91-346631A8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8D3FBB-5977-4548-A841-0E2F0F0F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F303CB-5FCE-48E3-A704-58AF2C45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3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7107B-F093-4A9D-A3C2-E69A37D6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8BC909-8C93-4DEB-B6FD-8FDAB389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A2AA6A-C3D8-40E0-8373-7614D881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591D1C-419F-4590-8B03-BCAD03D1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DD94F6-8347-45B5-8D7F-984B7E9D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B1F0FE-FA8F-49E2-9354-AAF8FC93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609169-F5B6-4EFA-B990-A51F49CA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1A51C-56A5-46BC-A6E5-8D1D2090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477E-E378-4818-A538-5CC55500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E7B6F8-B14B-477C-AAEB-FCABCCE64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4B8203-01C5-47ED-A864-DD3D8D11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16B40D-89A8-4E3B-9013-5C95F0E4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8D6BA2-4D16-404A-A933-D396CF79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4438-A217-45BD-A4FE-DFE5AB30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85A942-F0C5-4C3E-BF76-7E213B8D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F89B3-1FFB-400A-BD1C-3720DC10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CC29B-1183-4CE0-97F3-4DA7ED90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91B767-0517-4631-B4C2-35C11527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E02254-4355-4606-8100-8DCA8D34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4B24B-2F69-4102-B4FC-0A0B4BD6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E05E09-7B25-4408-82C6-756D9C73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507F3-A0C4-4390-BD17-411D3D31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7A38-C240-49B2-9E0C-95DA0C2C419C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D5AC30-15CA-49E5-B476-3AB50E652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CE61A-9F1E-4CD2-974B-C1AE23814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FAEC-B09D-48F1-8E09-CBF9D9FF9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76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9F9BC5-42B3-48AB-AA3F-673080733360}"/>
              </a:ext>
            </a:extLst>
          </p:cNvPr>
          <p:cNvSpPr/>
          <p:nvPr/>
        </p:nvSpPr>
        <p:spPr>
          <a:xfrm>
            <a:off x="847288" y="1719743"/>
            <a:ext cx="2004969" cy="1082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654EDEF-F9B6-441F-8DF4-F29F6C2BD2F5}"/>
              </a:ext>
            </a:extLst>
          </p:cNvPr>
          <p:cNvSpPr/>
          <p:nvPr/>
        </p:nvSpPr>
        <p:spPr>
          <a:xfrm>
            <a:off x="6364055" y="637563"/>
            <a:ext cx="2004969" cy="1082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0DD2C99-2417-46A9-983D-CCE1230CAEE4}"/>
              </a:ext>
            </a:extLst>
          </p:cNvPr>
          <p:cNvSpPr/>
          <p:nvPr/>
        </p:nvSpPr>
        <p:spPr>
          <a:xfrm>
            <a:off x="6364054" y="2801923"/>
            <a:ext cx="2004969" cy="1082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12914EE-27AC-48D1-93C3-EF6FF0CD5C47}"/>
              </a:ext>
            </a:extLst>
          </p:cNvPr>
          <p:cNvSpPr/>
          <p:nvPr/>
        </p:nvSpPr>
        <p:spPr>
          <a:xfrm>
            <a:off x="9585425" y="1719743"/>
            <a:ext cx="2004969" cy="1082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F20EC1B0-89E9-4895-9290-1C79C54DB76F}"/>
              </a:ext>
            </a:extLst>
          </p:cNvPr>
          <p:cNvSpPr/>
          <p:nvPr/>
        </p:nvSpPr>
        <p:spPr>
          <a:xfrm>
            <a:off x="4068658" y="1722931"/>
            <a:ext cx="1078992" cy="107899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DA25E26-B8CA-4BFC-BE18-1539010C8389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852257" y="2260833"/>
            <a:ext cx="1216401" cy="1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F1551DF8-909A-4B19-925F-B2F39206C721}"/>
              </a:ext>
            </a:extLst>
          </p:cNvPr>
          <p:cNvCxnSpPr>
            <a:stCxn id="11" idx="0"/>
            <a:endCxn id="6" idx="1"/>
          </p:cNvCxnSpPr>
          <p:nvPr/>
        </p:nvCxnSpPr>
        <p:spPr>
          <a:xfrm rot="5400000" flipH="1" flipV="1">
            <a:off x="5213965" y="572842"/>
            <a:ext cx="544278" cy="17559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6F4EFE2-6E46-412E-81C0-5B8BA0CB3F08}"/>
              </a:ext>
            </a:extLst>
          </p:cNvPr>
          <p:cNvCxnSpPr>
            <a:stCxn id="11" idx="2"/>
            <a:endCxn id="7" idx="1"/>
          </p:cNvCxnSpPr>
          <p:nvPr/>
        </p:nvCxnSpPr>
        <p:spPr>
          <a:xfrm rot="16200000" flipH="1">
            <a:off x="5215559" y="2194518"/>
            <a:ext cx="541090" cy="175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4D418E7C-6DAF-4FD5-9119-BD6739102AB9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8369024" y="1178653"/>
            <a:ext cx="2218886" cy="5410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F760F980-0AFF-4B05-9382-34E4D86F5392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369023" y="2801923"/>
            <a:ext cx="2218887" cy="5410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35B0C03-5934-456B-B547-6105C13F87FC}"/>
              </a:ext>
            </a:extLst>
          </p:cNvPr>
          <p:cNvSpPr txBox="1"/>
          <p:nvPr/>
        </p:nvSpPr>
        <p:spPr>
          <a:xfrm>
            <a:off x="847280" y="2077761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App - Entrada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80B8C2-CAA7-484E-9660-30125066A2EE}"/>
              </a:ext>
            </a:extLst>
          </p:cNvPr>
          <p:cNvSpPr txBox="1"/>
          <p:nvPr/>
        </p:nvSpPr>
        <p:spPr>
          <a:xfrm>
            <a:off x="4068654" y="2077761"/>
            <a:ext cx="107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CD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17C94CE-2305-43BA-85F7-383B7BF4F22B}"/>
              </a:ext>
            </a:extLst>
          </p:cNvPr>
          <p:cNvSpPr txBox="1"/>
          <p:nvPr/>
        </p:nvSpPr>
        <p:spPr>
          <a:xfrm>
            <a:off x="6364054" y="993986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Funções Weibull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F900BB1-BBE4-41C8-B32E-87C5144429C0}"/>
              </a:ext>
            </a:extLst>
          </p:cNvPr>
          <p:cNvSpPr txBox="1"/>
          <p:nvPr/>
        </p:nvSpPr>
        <p:spPr>
          <a:xfrm>
            <a:off x="6364054" y="3145656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Funções Lognormal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645F9F9-2D29-4E9F-8F25-372F5A0B3E0E}"/>
              </a:ext>
            </a:extLst>
          </p:cNvPr>
          <p:cNvSpPr txBox="1"/>
          <p:nvPr/>
        </p:nvSpPr>
        <p:spPr>
          <a:xfrm>
            <a:off x="9585424" y="2077761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App - Saída</a:t>
            </a:r>
          </a:p>
        </p:txBody>
      </p:sp>
    </p:spTree>
    <p:extLst>
      <p:ext uri="{BB962C8B-B14F-4D97-AF65-F5344CB8AC3E}">
        <p14:creationId xmlns:p14="http://schemas.microsoft.com/office/powerpoint/2010/main" val="4282075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Kort</dc:creator>
  <cp:lastModifiedBy>Lucas Kort</cp:lastModifiedBy>
  <cp:revision>1</cp:revision>
  <dcterms:created xsi:type="dcterms:W3CDTF">2021-08-16T20:03:35Z</dcterms:created>
  <dcterms:modified xsi:type="dcterms:W3CDTF">2021-08-16T20:35:25Z</dcterms:modified>
</cp:coreProperties>
</file>