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2"/>
  </p:notesMasterIdLst>
  <p:sldIdLst>
    <p:sldId id="388" r:id="rId5"/>
    <p:sldId id="449" r:id="rId6"/>
    <p:sldId id="450" r:id="rId7"/>
    <p:sldId id="451" r:id="rId8"/>
    <p:sldId id="455" r:id="rId9"/>
    <p:sldId id="453" r:id="rId10"/>
    <p:sldId id="4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B5C8E8"/>
    <a:srgbClr val="ECF1F9"/>
    <a:srgbClr val="FFC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2" autoAdjust="0"/>
    <p:restoredTop sz="81344" autoAdjust="0"/>
  </p:normalViewPr>
  <p:slideViewPr>
    <p:cSldViewPr snapToGrid="0" snapToObjects="1">
      <p:cViewPr varScale="1">
        <p:scale>
          <a:sx n="90" d="100"/>
          <a:sy n="90" d="100"/>
        </p:scale>
        <p:origin x="240" y="1104"/>
      </p:cViewPr>
      <p:guideLst/>
    </p:cSldViewPr>
  </p:slideViewPr>
  <p:outlineViewPr>
    <p:cViewPr>
      <p:scale>
        <a:sx n="33" d="100"/>
        <a:sy n="33" d="100"/>
      </p:scale>
      <p:origin x="0" y="-4792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36B0-CC94-F141-B14A-F83B648E975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B4A93-B845-424E-BCD0-574633C75749}">
      <dgm:prSet phldrT="[Text]"/>
      <dgm:spPr/>
      <dgm:t>
        <a:bodyPr/>
        <a:lstStyle/>
        <a:p>
          <a:r>
            <a:rPr lang="en-US" altLang="zh-CN" dirty="0"/>
            <a:t>goals</a:t>
          </a:r>
          <a:endParaRPr lang="en-US" dirty="0"/>
        </a:p>
      </dgm:t>
    </dgm:pt>
    <dgm:pt modelId="{CD9A22E0-910A-2B45-ABA7-7A1B0DC05BE7}" type="parTrans" cxnId="{DF30CE14-7F36-F946-80BE-CB024D0CE6BA}">
      <dgm:prSet/>
      <dgm:spPr/>
      <dgm:t>
        <a:bodyPr/>
        <a:lstStyle/>
        <a:p>
          <a:endParaRPr lang="en-US"/>
        </a:p>
      </dgm:t>
    </dgm:pt>
    <dgm:pt modelId="{79307793-92E9-624C-87FE-BE4AE8C3D898}" type="sibTrans" cxnId="{DF30CE14-7F36-F946-80BE-CB024D0CE6BA}">
      <dgm:prSet/>
      <dgm:spPr/>
      <dgm:t>
        <a:bodyPr/>
        <a:lstStyle/>
        <a:p>
          <a:endParaRPr lang="en-US"/>
        </a:p>
      </dgm:t>
    </dgm:pt>
    <dgm:pt modelId="{0043D7C5-3202-BF46-8EF6-363235ED27F8}" type="asst">
      <dgm:prSet/>
      <dgm:spPr/>
      <dgm:t>
        <a:bodyPr/>
        <a:lstStyle/>
        <a:p>
          <a:pPr>
            <a:buNone/>
          </a:pPr>
          <a:r>
            <a:rPr lang="en-US" altLang="zh-CN" b="0" i="0" dirty="0"/>
            <a:t>c</a:t>
          </a:r>
          <a:r>
            <a:rPr lang="en-US" b="0" i="0" dirty="0"/>
            <a:t>heck the scores’ dispersion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71DFAEA5-4F55-1149-AD02-6D16ECF909BE}" type="parTrans" cxnId="{476E885C-5EB8-7547-A6DA-7B2FD1BED785}">
      <dgm:prSet/>
      <dgm:spPr/>
      <dgm:t>
        <a:bodyPr/>
        <a:lstStyle/>
        <a:p>
          <a:endParaRPr lang="en-US"/>
        </a:p>
      </dgm:t>
    </dgm:pt>
    <dgm:pt modelId="{D2128A40-1418-6540-879D-3F4427C9BEC6}" type="sibTrans" cxnId="{476E885C-5EB8-7547-A6DA-7B2FD1BED785}">
      <dgm:prSet/>
      <dgm:spPr/>
      <dgm:t>
        <a:bodyPr/>
        <a:lstStyle/>
        <a:p>
          <a:endParaRPr lang="en-US"/>
        </a:p>
      </dgm:t>
    </dgm:pt>
    <dgm:pt modelId="{B2193C4A-D5B8-9542-BB71-6F8FC8A10979}" type="asst">
      <dgm:prSet/>
      <dgm:spPr/>
      <dgm:t>
        <a:bodyPr/>
        <a:lstStyle/>
        <a:p>
          <a:r>
            <a:rPr lang="en-US" b="0" i="0" dirty="0"/>
            <a:t>fit the analysis of the variance model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ED9F5B93-29C4-214A-8AF6-1BFE0B180ADB}" type="parTrans" cxnId="{DBCD4270-3A01-7449-BBEF-7498DDDC4069}">
      <dgm:prSet/>
      <dgm:spPr/>
      <dgm:t>
        <a:bodyPr/>
        <a:lstStyle/>
        <a:p>
          <a:endParaRPr lang="en-US"/>
        </a:p>
      </dgm:t>
    </dgm:pt>
    <dgm:pt modelId="{224659B7-E235-0E4D-8938-F2230D4CF4B0}" type="sibTrans" cxnId="{DBCD4270-3A01-7449-BBEF-7498DDDC4069}">
      <dgm:prSet/>
      <dgm:spPr/>
      <dgm:t>
        <a:bodyPr/>
        <a:lstStyle/>
        <a:p>
          <a:endParaRPr lang="en-US"/>
        </a:p>
      </dgm:t>
    </dgm:pt>
    <dgm:pt modelId="{8BCB6B5B-6739-F742-AF9F-17C9F8494B0B}" type="asst">
      <dgm:prSet/>
      <dgm:spPr/>
      <dgm:t>
        <a:bodyPr/>
        <a:lstStyle/>
        <a:p>
          <a:r>
            <a:rPr lang="en-US" b="0" i="0" dirty="0"/>
            <a:t>check the assumptions of models</a:t>
          </a:r>
          <a:endParaRPr lang="en-US" dirty="0"/>
        </a:p>
      </dgm:t>
    </dgm:pt>
    <dgm:pt modelId="{9AD2DBD3-41DA-6F42-A9F1-30CD91B79313}" type="parTrans" cxnId="{51073EFD-0B05-1E42-BA9F-7E724C2F148C}">
      <dgm:prSet/>
      <dgm:spPr/>
      <dgm:t>
        <a:bodyPr/>
        <a:lstStyle/>
        <a:p>
          <a:endParaRPr lang="en-US"/>
        </a:p>
      </dgm:t>
    </dgm:pt>
    <dgm:pt modelId="{B0A3C1DD-2280-484E-AFDA-193DEB8A44CC}" type="sibTrans" cxnId="{51073EFD-0B05-1E42-BA9F-7E724C2F148C}">
      <dgm:prSet/>
      <dgm:spPr/>
      <dgm:t>
        <a:bodyPr/>
        <a:lstStyle/>
        <a:p>
          <a:endParaRPr lang="en-US"/>
        </a:p>
      </dgm:t>
    </dgm:pt>
    <dgm:pt modelId="{A1206347-2A0D-9B44-BEAC-4B8406D697EB}" type="pres">
      <dgm:prSet presAssocID="{65B736B0-CC94-F141-B14A-F83B648E975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FBC764-A8D2-2841-9286-2D0C30228843}" type="pres">
      <dgm:prSet presAssocID="{B9FB4A93-B845-424E-BCD0-574633C75749}" presName="hierRoot1" presStyleCnt="0">
        <dgm:presLayoutVars>
          <dgm:hierBranch val="init"/>
        </dgm:presLayoutVars>
      </dgm:prSet>
      <dgm:spPr/>
    </dgm:pt>
    <dgm:pt modelId="{B206DC2D-60C0-D24A-97D7-2919D81DA859}" type="pres">
      <dgm:prSet presAssocID="{B9FB4A93-B845-424E-BCD0-574633C75749}" presName="rootComposite1" presStyleCnt="0"/>
      <dgm:spPr/>
    </dgm:pt>
    <dgm:pt modelId="{27A3EDF8-C57F-534D-8964-7BF8A90B44DC}" type="pres">
      <dgm:prSet presAssocID="{B9FB4A93-B845-424E-BCD0-574633C75749}" presName="rootText1" presStyleLbl="alignAcc1" presStyleIdx="0" presStyleCnt="0">
        <dgm:presLayoutVars>
          <dgm:chPref val="3"/>
        </dgm:presLayoutVars>
      </dgm:prSet>
      <dgm:spPr/>
    </dgm:pt>
    <dgm:pt modelId="{4D22D684-5CF8-FE45-AC0D-4907C157205C}" type="pres">
      <dgm:prSet presAssocID="{B9FB4A93-B845-424E-BCD0-574633C75749}" presName="topArc1" presStyleLbl="parChTrans1D1" presStyleIdx="0" presStyleCnt="8"/>
      <dgm:spPr/>
    </dgm:pt>
    <dgm:pt modelId="{AB83B8FB-92B4-AD40-9C43-B53813BB1B7A}" type="pres">
      <dgm:prSet presAssocID="{B9FB4A93-B845-424E-BCD0-574633C75749}" presName="bottomArc1" presStyleLbl="parChTrans1D1" presStyleIdx="1" presStyleCnt="8"/>
      <dgm:spPr/>
    </dgm:pt>
    <dgm:pt modelId="{BC9780DB-E747-E041-A188-5AB50AFC6989}" type="pres">
      <dgm:prSet presAssocID="{B9FB4A93-B845-424E-BCD0-574633C75749}" presName="topConnNode1" presStyleLbl="node1" presStyleIdx="0" presStyleCnt="0"/>
      <dgm:spPr/>
    </dgm:pt>
    <dgm:pt modelId="{1CF1D86A-3B01-5142-8E0E-7DD41E3BB770}" type="pres">
      <dgm:prSet presAssocID="{B9FB4A93-B845-424E-BCD0-574633C75749}" presName="hierChild2" presStyleCnt="0"/>
      <dgm:spPr/>
    </dgm:pt>
    <dgm:pt modelId="{8B383B31-140A-734A-AC92-293649F5C1DA}" type="pres">
      <dgm:prSet presAssocID="{B9FB4A93-B845-424E-BCD0-574633C75749}" presName="hierChild3" presStyleCnt="0"/>
      <dgm:spPr/>
    </dgm:pt>
    <dgm:pt modelId="{B5A7DB0E-95D6-B54D-8763-100CC5B84A5B}" type="pres">
      <dgm:prSet presAssocID="{71DFAEA5-4F55-1149-AD02-6D16ECF909BE}" presName="Name101" presStyleLbl="parChTrans1D2" presStyleIdx="0" presStyleCnt="3"/>
      <dgm:spPr/>
    </dgm:pt>
    <dgm:pt modelId="{5A6A5370-4993-7A43-B760-1F39A59FAE92}" type="pres">
      <dgm:prSet presAssocID="{0043D7C5-3202-BF46-8EF6-363235ED27F8}" presName="hierRoot3" presStyleCnt="0">
        <dgm:presLayoutVars>
          <dgm:hierBranch val="init"/>
        </dgm:presLayoutVars>
      </dgm:prSet>
      <dgm:spPr/>
    </dgm:pt>
    <dgm:pt modelId="{C17CDDCF-857B-4045-8A8D-0C70829C6040}" type="pres">
      <dgm:prSet presAssocID="{0043D7C5-3202-BF46-8EF6-363235ED27F8}" presName="rootComposite3" presStyleCnt="0"/>
      <dgm:spPr/>
    </dgm:pt>
    <dgm:pt modelId="{0CC0051A-C62B-584C-BFA8-26CF5602E057}" type="pres">
      <dgm:prSet presAssocID="{0043D7C5-3202-BF46-8EF6-363235ED27F8}" presName="rootText3" presStyleLbl="alignAcc1" presStyleIdx="0" presStyleCnt="0">
        <dgm:presLayoutVars>
          <dgm:chPref val="3"/>
        </dgm:presLayoutVars>
      </dgm:prSet>
      <dgm:spPr/>
    </dgm:pt>
    <dgm:pt modelId="{8E0F973B-8871-2542-855A-3C546F7E24D0}" type="pres">
      <dgm:prSet presAssocID="{0043D7C5-3202-BF46-8EF6-363235ED27F8}" presName="topArc3" presStyleLbl="parChTrans1D1" presStyleIdx="2" presStyleCnt="8"/>
      <dgm:spPr/>
    </dgm:pt>
    <dgm:pt modelId="{EE5685D3-EF1B-334A-B122-735FF65A491C}" type="pres">
      <dgm:prSet presAssocID="{0043D7C5-3202-BF46-8EF6-363235ED27F8}" presName="bottomArc3" presStyleLbl="parChTrans1D1" presStyleIdx="3" presStyleCnt="8"/>
      <dgm:spPr/>
    </dgm:pt>
    <dgm:pt modelId="{143164FB-E147-774B-836C-1EE27F4B75B2}" type="pres">
      <dgm:prSet presAssocID="{0043D7C5-3202-BF46-8EF6-363235ED27F8}" presName="topConnNode3" presStyleLbl="asst1" presStyleIdx="0" presStyleCnt="0"/>
      <dgm:spPr/>
    </dgm:pt>
    <dgm:pt modelId="{05133583-FDA6-9042-AB17-71940F7FBDAD}" type="pres">
      <dgm:prSet presAssocID="{0043D7C5-3202-BF46-8EF6-363235ED27F8}" presName="hierChild6" presStyleCnt="0"/>
      <dgm:spPr/>
    </dgm:pt>
    <dgm:pt modelId="{EDF00D1A-B1AC-654D-A80A-787A165C28A1}" type="pres">
      <dgm:prSet presAssocID="{0043D7C5-3202-BF46-8EF6-363235ED27F8}" presName="hierChild7" presStyleCnt="0"/>
      <dgm:spPr/>
    </dgm:pt>
    <dgm:pt modelId="{9672795F-1654-2B45-9266-1407DE131626}" type="pres">
      <dgm:prSet presAssocID="{ED9F5B93-29C4-214A-8AF6-1BFE0B180ADB}" presName="Name101" presStyleLbl="parChTrans1D2" presStyleIdx="1" presStyleCnt="3"/>
      <dgm:spPr/>
    </dgm:pt>
    <dgm:pt modelId="{B9504018-5AD7-3D42-9AE8-C8A263E1631D}" type="pres">
      <dgm:prSet presAssocID="{B2193C4A-D5B8-9542-BB71-6F8FC8A10979}" presName="hierRoot3" presStyleCnt="0">
        <dgm:presLayoutVars>
          <dgm:hierBranch val="init"/>
        </dgm:presLayoutVars>
      </dgm:prSet>
      <dgm:spPr/>
    </dgm:pt>
    <dgm:pt modelId="{1564E98E-7B21-A049-8612-7101CD3E8120}" type="pres">
      <dgm:prSet presAssocID="{B2193C4A-D5B8-9542-BB71-6F8FC8A10979}" presName="rootComposite3" presStyleCnt="0"/>
      <dgm:spPr/>
    </dgm:pt>
    <dgm:pt modelId="{64E72A09-77EA-8E42-8CD7-9A2A8029FCF4}" type="pres">
      <dgm:prSet presAssocID="{B2193C4A-D5B8-9542-BB71-6F8FC8A10979}" presName="rootText3" presStyleLbl="alignAcc1" presStyleIdx="0" presStyleCnt="0">
        <dgm:presLayoutVars>
          <dgm:chPref val="3"/>
        </dgm:presLayoutVars>
      </dgm:prSet>
      <dgm:spPr/>
    </dgm:pt>
    <dgm:pt modelId="{0295D9A9-374D-FC40-B2D0-DA9071854EC1}" type="pres">
      <dgm:prSet presAssocID="{B2193C4A-D5B8-9542-BB71-6F8FC8A10979}" presName="topArc3" presStyleLbl="parChTrans1D1" presStyleIdx="4" presStyleCnt="8"/>
      <dgm:spPr/>
    </dgm:pt>
    <dgm:pt modelId="{9A37D16E-77BA-304F-85F0-C9EDAA282CE3}" type="pres">
      <dgm:prSet presAssocID="{B2193C4A-D5B8-9542-BB71-6F8FC8A10979}" presName="bottomArc3" presStyleLbl="parChTrans1D1" presStyleIdx="5" presStyleCnt="8"/>
      <dgm:spPr/>
    </dgm:pt>
    <dgm:pt modelId="{4EE14238-068C-BB4F-AA23-777DAFECE0CA}" type="pres">
      <dgm:prSet presAssocID="{B2193C4A-D5B8-9542-BB71-6F8FC8A10979}" presName="topConnNode3" presStyleLbl="asst1" presStyleIdx="0" presStyleCnt="0"/>
      <dgm:spPr/>
    </dgm:pt>
    <dgm:pt modelId="{A631505E-FF33-E644-926D-C8697D288C21}" type="pres">
      <dgm:prSet presAssocID="{B2193C4A-D5B8-9542-BB71-6F8FC8A10979}" presName="hierChild6" presStyleCnt="0"/>
      <dgm:spPr/>
    </dgm:pt>
    <dgm:pt modelId="{4EAE6E18-BF8E-9B46-90DF-44C423CD22E0}" type="pres">
      <dgm:prSet presAssocID="{B2193C4A-D5B8-9542-BB71-6F8FC8A10979}" presName="hierChild7" presStyleCnt="0"/>
      <dgm:spPr/>
    </dgm:pt>
    <dgm:pt modelId="{86FFC40E-9243-3149-91CE-B719837B920E}" type="pres">
      <dgm:prSet presAssocID="{9AD2DBD3-41DA-6F42-A9F1-30CD91B79313}" presName="Name101" presStyleLbl="parChTrans1D2" presStyleIdx="2" presStyleCnt="3"/>
      <dgm:spPr/>
    </dgm:pt>
    <dgm:pt modelId="{DC3ADABC-7EA3-5443-942A-4D4FA537843E}" type="pres">
      <dgm:prSet presAssocID="{8BCB6B5B-6739-F742-AF9F-17C9F8494B0B}" presName="hierRoot3" presStyleCnt="0">
        <dgm:presLayoutVars>
          <dgm:hierBranch val="init"/>
        </dgm:presLayoutVars>
      </dgm:prSet>
      <dgm:spPr/>
    </dgm:pt>
    <dgm:pt modelId="{5A1C9F38-667A-974E-971E-36EF2BD0314B}" type="pres">
      <dgm:prSet presAssocID="{8BCB6B5B-6739-F742-AF9F-17C9F8494B0B}" presName="rootComposite3" presStyleCnt="0"/>
      <dgm:spPr/>
    </dgm:pt>
    <dgm:pt modelId="{24EB9035-D8C1-3A4E-B5E3-49689ABDB3EA}" type="pres">
      <dgm:prSet presAssocID="{8BCB6B5B-6739-F742-AF9F-17C9F8494B0B}" presName="rootText3" presStyleLbl="alignAcc1" presStyleIdx="0" presStyleCnt="0">
        <dgm:presLayoutVars>
          <dgm:chPref val="3"/>
        </dgm:presLayoutVars>
      </dgm:prSet>
      <dgm:spPr/>
    </dgm:pt>
    <dgm:pt modelId="{F0C7A91E-386A-CE45-B30B-9D4AC3AA696F}" type="pres">
      <dgm:prSet presAssocID="{8BCB6B5B-6739-F742-AF9F-17C9F8494B0B}" presName="topArc3" presStyleLbl="parChTrans1D1" presStyleIdx="6" presStyleCnt="8"/>
      <dgm:spPr/>
    </dgm:pt>
    <dgm:pt modelId="{3620E3A0-29E0-2A4D-99F5-8F0C6016BFA4}" type="pres">
      <dgm:prSet presAssocID="{8BCB6B5B-6739-F742-AF9F-17C9F8494B0B}" presName="bottomArc3" presStyleLbl="parChTrans1D1" presStyleIdx="7" presStyleCnt="8"/>
      <dgm:spPr/>
    </dgm:pt>
    <dgm:pt modelId="{DE96A8BD-074D-FC45-9890-2BE0BEA28758}" type="pres">
      <dgm:prSet presAssocID="{8BCB6B5B-6739-F742-AF9F-17C9F8494B0B}" presName="topConnNode3" presStyleLbl="asst1" presStyleIdx="0" presStyleCnt="0"/>
      <dgm:spPr/>
    </dgm:pt>
    <dgm:pt modelId="{29AD6EC4-2657-A54A-B4B9-D1F4E3163B30}" type="pres">
      <dgm:prSet presAssocID="{8BCB6B5B-6739-F742-AF9F-17C9F8494B0B}" presName="hierChild6" presStyleCnt="0"/>
      <dgm:spPr/>
    </dgm:pt>
    <dgm:pt modelId="{14CF0F22-815F-DC45-82FD-1E5AEE0C6017}" type="pres">
      <dgm:prSet presAssocID="{8BCB6B5B-6739-F742-AF9F-17C9F8494B0B}" presName="hierChild7" presStyleCnt="0"/>
      <dgm:spPr/>
    </dgm:pt>
  </dgm:ptLst>
  <dgm:cxnLst>
    <dgm:cxn modelId="{9E891810-FEF8-4C4B-8458-DA60C960D3F1}" type="presOf" srcId="{65B736B0-CC94-F141-B14A-F83B648E9752}" destId="{A1206347-2A0D-9B44-BEAC-4B8406D697EB}" srcOrd="0" destOrd="0" presId="urn:microsoft.com/office/officeart/2008/layout/HalfCircleOrganizationChart"/>
    <dgm:cxn modelId="{0FECD310-5FAD-4C41-BC88-BB1A9E055F43}" type="presOf" srcId="{71DFAEA5-4F55-1149-AD02-6D16ECF909BE}" destId="{B5A7DB0E-95D6-B54D-8763-100CC5B84A5B}" srcOrd="0" destOrd="0" presId="urn:microsoft.com/office/officeart/2008/layout/HalfCircleOrganizationChart"/>
    <dgm:cxn modelId="{DF30CE14-7F36-F946-80BE-CB024D0CE6BA}" srcId="{65B736B0-CC94-F141-B14A-F83B648E9752}" destId="{B9FB4A93-B845-424E-BCD0-574633C75749}" srcOrd="0" destOrd="0" parTransId="{CD9A22E0-910A-2B45-ABA7-7A1B0DC05BE7}" sibTransId="{79307793-92E9-624C-87FE-BE4AE8C3D898}"/>
    <dgm:cxn modelId="{A912231C-B23D-CF42-8E2E-3D63D8A7833A}" type="presOf" srcId="{B9FB4A93-B845-424E-BCD0-574633C75749}" destId="{27A3EDF8-C57F-534D-8964-7BF8A90B44DC}" srcOrd="0" destOrd="0" presId="urn:microsoft.com/office/officeart/2008/layout/HalfCircleOrganizationChart"/>
    <dgm:cxn modelId="{408B824A-9105-B24E-AB3B-B44D93334F13}" type="presOf" srcId="{ED9F5B93-29C4-214A-8AF6-1BFE0B180ADB}" destId="{9672795F-1654-2B45-9266-1407DE131626}" srcOrd="0" destOrd="0" presId="urn:microsoft.com/office/officeart/2008/layout/HalfCircleOrganizationChart"/>
    <dgm:cxn modelId="{DAB18954-054F-8E4E-B6EB-E774A64CF47A}" type="presOf" srcId="{0043D7C5-3202-BF46-8EF6-363235ED27F8}" destId="{0CC0051A-C62B-584C-BFA8-26CF5602E057}" srcOrd="0" destOrd="0" presId="urn:microsoft.com/office/officeart/2008/layout/HalfCircleOrganizationChart"/>
    <dgm:cxn modelId="{476E885C-5EB8-7547-A6DA-7B2FD1BED785}" srcId="{B9FB4A93-B845-424E-BCD0-574633C75749}" destId="{0043D7C5-3202-BF46-8EF6-363235ED27F8}" srcOrd="0" destOrd="0" parTransId="{71DFAEA5-4F55-1149-AD02-6D16ECF909BE}" sibTransId="{D2128A40-1418-6540-879D-3F4427C9BEC6}"/>
    <dgm:cxn modelId="{B22B7461-4558-D04D-B607-E4DEB29C3EAF}" type="presOf" srcId="{B2193C4A-D5B8-9542-BB71-6F8FC8A10979}" destId="{4EE14238-068C-BB4F-AA23-777DAFECE0CA}" srcOrd="1" destOrd="0" presId="urn:microsoft.com/office/officeart/2008/layout/HalfCircleOrganizationChart"/>
    <dgm:cxn modelId="{DBCD4270-3A01-7449-BBEF-7498DDDC4069}" srcId="{B9FB4A93-B845-424E-BCD0-574633C75749}" destId="{B2193C4A-D5B8-9542-BB71-6F8FC8A10979}" srcOrd="1" destOrd="0" parTransId="{ED9F5B93-29C4-214A-8AF6-1BFE0B180ADB}" sibTransId="{224659B7-E235-0E4D-8938-F2230D4CF4B0}"/>
    <dgm:cxn modelId="{B70A2176-451A-C246-B43A-451E0A23FDC7}" type="presOf" srcId="{8BCB6B5B-6739-F742-AF9F-17C9F8494B0B}" destId="{DE96A8BD-074D-FC45-9890-2BE0BEA28758}" srcOrd="1" destOrd="0" presId="urn:microsoft.com/office/officeart/2008/layout/HalfCircleOrganizationChart"/>
    <dgm:cxn modelId="{95CFAD76-C916-E14F-91FF-92AD480C47AB}" type="presOf" srcId="{8BCB6B5B-6739-F742-AF9F-17C9F8494B0B}" destId="{24EB9035-D8C1-3A4E-B5E3-49689ABDB3EA}" srcOrd="0" destOrd="0" presId="urn:microsoft.com/office/officeart/2008/layout/HalfCircleOrganizationChart"/>
    <dgm:cxn modelId="{BFDBF87D-BEDC-D64F-BCCF-651952825151}" type="presOf" srcId="{0043D7C5-3202-BF46-8EF6-363235ED27F8}" destId="{143164FB-E147-774B-836C-1EE27F4B75B2}" srcOrd="1" destOrd="0" presId="urn:microsoft.com/office/officeart/2008/layout/HalfCircleOrganizationChart"/>
    <dgm:cxn modelId="{33E4FD7E-FEA4-1F4D-8591-4E516999B3CF}" type="presOf" srcId="{B9FB4A93-B845-424E-BCD0-574633C75749}" destId="{BC9780DB-E747-E041-A188-5AB50AFC6989}" srcOrd="1" destOrd="0" presId="urn:microsoft.com/office/officeart/2008/layout/HalfCircleOrganizationChart"/>
    <dgm:cxn modelId="{B8907F85-D52E-C740-BE0F-C224324B3F48}" type="presOf" srcId="{B2193C4A-D5B8-9542-BB71-6F8FC8A10979}" destId="{64E72A09-77EA-8E42-8CD7-9A2A8029FCF4}" srcOrd="0" destOrd="0" presId="urn:microsoft.com/office/officeart/2008/layout/HalfCircleOrganizationChart"/>
    <dgm:cxn modelId="{077804B7-DDF7-DF4D-BE9B-3B03AC397435}" type="presOf" srcId="{9AD2DBD3-41DA-6F42-A9F1-30CD91B79313}" destId="{86FFC40E-9243-3149-91CE-B719837B920E}" srcOrd="0" destOrd="0" presId="urn:microsoft.com/office/officeart/2008/layout/HalfCircleOrganizationChart"/>
    <dgm:cxn modelId="{51073EFD-0B05-1E42-BA9F-7E724C2F148C}" srcId="{B9FB4A93-B845-424E-BCD0-574633C75749}" destId="{8BCB6B5B-6739-F742-AF9F-17C9F8494B0B}" srcOrd="2" destOrd="0" parTransId="{9AD2DBD3-41DA-6F42-A9F1-30CD91B79313}" sibTransId="{B0A3C1DD-2280-484E-AFDA-193DEB8A44CC}"/>
    <dgm:cxn modelId="{B08BC159-C9E8-F446-889A-A87AC950173F}" type="presParOf" srcId="{A1206347-2A0D-9B44-BEAC-4B8406D697EB}" destId="{7CFBC764-A8D2-2841-9286-2D0C30228843}" srcOrd="0" destOrd="0" presId="urn:microsoft.com/office/officeart/2008/layout/HalfCircleOrganizationChart"/>
    <dgm:cxn modelId="{4CEC6773-489F-8D4F-A952-DA6E6BC1CE3A}" type="presParOf" srcId="{7CFBC764-A8D2-2841-9286-2D0C30228843}" destId="{B206DC2D-60C0-D24A-97D7-2919D81DA859}" srcOrd="0" destOrd="0" presId="urn:microsoft.com/office/officeart/2008/layout/HalfCircleOrganizationChart"/>
    <dgm:cxn modelId="{8A28E5EF-55DF-E54D-9900-A1932ACED9D8}" type="presParOf" srcId="{B206DC2D-60C0-D24A-97D7-2919D81DA859}" destId="{27A3EDF8-C57F-534D-8964-7BF8A90B44DC}" srcOrd="0" destOrd="0" presId="urn:microsoft.com/office/officeart/2008/layout/HalfCircleOrganizationChart"/>
    <dgm:cxn modelId="{ACB67BFD-8286-7B43-93E9-547CC113B26E}" type="presParOf" srcId="{B206DC2D-60C0-D24A-97D7-2919D81DA859}" destId="{4D22D684-5CF8-FE45-AC0D-4907C157205C}" srcOrd="1" destOrd="0" presId="urn:microsoft.com/office/officeart/2008/layout/HalfCircleOrganizationChart"/>
    <dgm:cxn modelId="{F12CD529-4C7D-FF47-BAD2-886DD107C1B3}" type="presParOf" srcId="{B206DC2D-60C0-D24A-97D7-2919D81DA859}" destId="{AB83B8FB-92B4-AD40-9C43-B53813BB1B7A}" srcOrd="2" destOrd="0" presId="urn:microsoft.com/office/officeart/2008/layout/HalfCircleOrganizationChart"/>
    <dgm:cxn modelId="{DA90ACD6-FF70-6D41-8F17-5D04C4CA734C}" type="presParOf" srcId="{B206DC2D-60C0-D24A-97D7-2919D81DA859}" destId="{BC9780DB-E747-E041-A188-5AB50AFC6989}" srcOrd="3" destOrd="0" presId="urn:microsoft.com/office/officeart/2008/layout/HalfCircleOrganizationChart"/>
    <dgm:cxn modelId="{1DF67B36-6C59-F44C-AB6B-53A0C768F3FD}" type="presParOf" srcId="{7CFBC764-A8D2-2841-9286-2D0C30228843}" destId="{1CF1D86A-3B01-5142-8E0E-7DD41E3BB770}" srcOrd="1" destOrd="0" presId="urn:microsoft.com/office/officeart/2008/layout/HalfCircleOrganizationChart"/>
    <dgm:cxn modelId="{DA995FAA-B434-C941-8BAD-525B1F39BCF5}" type="presParOf" srcId="{7CFBC764-A8D2-2841-9286-2D0C30228843}" destId="{8B383B31-140A-734A-AC92-293649F5C1DA}" srcOrd="2" destOrd="0" presId="urn:microsoft.com/office/officeart/2008/layout/HalfCircleOrganizationChart"/>
    <dgm:cxn modelId="{0ED4609C-1938-7047-9EA7-CC8A3B19A2C5}" type="presParOf" srcId="{8B383B31-140A-734A-AC92-293649F5C1DA}" destId="{B5A7DB0E-95D6-B54D-8763-100CC5B84A5B}" srcOrd="0" destOrd="0" presId="urn:microsoft.com/office/officeart/2008/layout/HalfCircleOrganizationChart"/>
    <dgm:cxn modelId="{F6D987B5-C08F-B14A-B3D4-CF165C7B1DD3}" type="presParOf" srcId="{8B383B31-140A-734A-AC92-293649F5C1DA}" destId="{5A6A5370-4993-7A43-B760-1F39A59FAE92}" srcOrd="1" destOrd="0" presId="urn:microsoft.com/office/officeart/2008/layout/HalfCircleOrganizationChart"/>
    <dgm:cxn modelId="{36D5C7E6-1CE5-3542-BAAA-7F126A42E527}" type="presParOf" srcId="{5A6A5370-4993-7A43-B760-1F39A59FAE92}" destId="{C17CDDCF-857B-4045-8A8D-0C70829C6040}" srcOrd="0" destOrd="0" presId="urn:microsoft.com/office/officeart/2008/layout/HalfCircleOrganizationChart"/>
    <dgm:cxn modelId="{F72B901C-C6B3-9B49-BED8-F06EDC3E2AE5}" type="presParOf" srcId="{C17CDDCF-857B-4045-8A8D-0C70829C6040}" destId="{0CC0051A-C62B-584C-BFA8-26CF5602E057}" srcOrd="0" destOrd="0" presId="urn:microsoft.com/office/officeart/2008/layout/HalfCircleOrganizationChart"/>
    <dgm:cxn modelId="{FDB46E91-FA07-FE4B-9B8C-8E921D1A5DC5}" type="presParOf" srcId="{C17CDDCF-857B-4045-8A8D-0C70829C6040}" destId="{8E0F973B-8871-2542-855A-3C546F7E24D0}" srcOrd="1" destOrd="0" presId="urn:microsoft.com/office/officeart/2008/layout/HalfCircleOrganizationChart"/>
    <dgm:cxn modelId="{F95934FA-BEE8-E443-A9B2-6CF308EDB296}" type="presParOf" srcId="{C17CDDCF-857B-4045-8A8D-0C70829C6040}" destId="{EE5685D3-EF1B-334A-B122-735FF65A491C}" srcOrd="2" destOrd="0" presId="urn:microsoft.com/office/officeart/2008/layout/HalfCircleOrganizationChart"/>
    <dgm:cxn modelId="{989A6BA5-38F7-A547-B04F-E800C2998F83}" type="presParOf" srcId="{C17CDDCF-857B-4045-8A8D-0C70829C6040}" destId="{143164FB-E147-774B-836C-1EE27F4B75B2}" srcOrd="3" destOrd="0" presId="urn:microsoft.com/office/officeart/2008/layout/HalfCircleOrganizationChart"/>
    <dgm:cxn modelId="{1A9749A6-A3E2-1144-97E3-6A23BF8D9ADE}" type="presParOf" srcId="{5A6A5370-4993-7A43-B760-1F39A59FAE92}" destId="{05133583-FDA6-9042-AB17-71940F7FBDAD}" srcOrd="1" destOrd="0" presId="urn:microsoft.com/office/officeart/2008/layout/HalfCircleOrganizationChart"/>
    <dgm:cxn modelId="{3E6D37F8-9245-E046-8C60-323D1CE6B3E4}" type="presParOf" srcId="{5A6A5370-4993-7A43-B760-1F39A59FAE92}" destId="{EDF00D1A-B1AC-654D-A80A-787A165C28A1}" srcOrd="2" destOrd="0" presId="urn:microsoft.com/office/officeart/2008/layout/HalfCircleOrganizationChart"/>
    <dgm:cxn modelId="{8C83422E-ACD1-B447-A8F7-99E35048C06D}" type="presParOf" srcId="{8B383B31-140A-734A-AC92-293649F5C1DA}" destId="{9672795F-1654-2B45-9266-1407DE131626}" srcOrd="2" destOrd="0" presId="urn:microsoft.com/office/officeart/2008/layout/HalfCircleOrganizationChart"/>
    <dgm:cxn modelId="{D1C7DC42-A587-2F47-9ADA-D8A0D84B0083}" type="presParOf" srcId="{8B383B31-140A-734A-AC92-293649F5C1DA}" destId="{B9504018-5AD7-3D42-9AE8-C8A263E1631D}" srcOrd="3" destOrd="0" presId="urn:microsoft.com/office/officeart/2008/layout/HalfCircleOrganizationChart"/>
    <dgm:cxn modelId="{713E5C18-46F8-E943-9150-1F91471B9EA6}" type="presParOf" srcId="{B9504018-5AD7-3D42-9AE8-C8A263E1631D}" destId="{1564E98E-7B21-A049-8612-7101CD3E8120}" srcOrd="0" destOrd="0" presId="urn:microsoft.com/office/officeart/2008/layout/HalfCircleOrganizationChart"/>
    <dgm:cxn modelId="{358B5CB5-109F-644F-90C2-70523CD46E9A}" type="presParOf" srcId="{1564E98E-7B21-A049-8612-7101CD3E8120}" destId="{64E72A09-77EA-8E42-8CD7-9A2A8029FCF4}" srcOrd="0" destOrd="0" presId="urn:microsoft.com/office/officeart/2008/layout/HalfCircleOrganizationChart"/>
    <dgm:cxn modelId="{C69080F2-057B-CC41-B6CA-E2253F8B79D9}" type="presParOf" srcId="{1564E98E-7B21-A049-8612-7101CD3E8120}" destId="{0295D9A9-374D-FC40-B2D0-DA9071854EC1}" srcOrd="1" destOrd="0" presId="urn:microsoft.com/office/officeart/2008/layout/HalfCircleOrganizationChart"/>
    <dgm:cxn modelId="{051220E5-DB92-954A-8EBC-087D4F589487}" type="presParOf" srcId="{1564E98E-7B21-A049-8612-7101CD3E8120}" destId="{9A37D16E-77BA-304F-85F0-C9EDAA282CE3}" srcOrd="2" destOrd="0" presId="urn:microsoft.com/office/officeart/2008/layout/HalfCircleOrganizationChart"/>
    <dgm:cxn modelId="{BEE8611D-8BFF-A44A-9F2E-9ECB34F804DE}" type="presParOf" srcId="{1564E98E-7B21-A049-8612-7101CD3E8120}" destId="{4EE14238-068C-BB4F-AA23-777DAFECE0CA}" srcOrd="3" destOrd="0" presId="urn:microsoft.com/office/officeart/2008/layout/HalfCircleOrganizationChart"/>
    <dgm:cxn modelId="{284462A8-C0DC-7541-9FA7-B030035793C5}" type="presParOf" srcId="{B9504018-5AD7-3D42-9AE8-C8A263E1631D}" destId="{A631505E-FF33-E644-926D-C8697D288C21}" srcOrd="1" destOrd="0" presId="urn:microsoft.com/office/officeart/2008/layout/HalfCircleOrganizationChart"/>
    <dgm:cxn modelId="{306D4624-CDDD-8743-B502-B5A55A11C6EE}" type="presParOf" srcId="{B9504018-5AD7-3D42-9AE8-C8A263E1631D}" destId="{4EAE6E18-BF8E-9B46-90DF-44C423CD22E0}" srcOrd="2" destOrd="0" presId="urn:microsoft.com/office/officeart/2008/layout/HalfCircleOrganizationChart"/>
    <dgm:cxn modelId="{D7CFA612-EBBA-3A49-9E09-ECEDBB3C60F7}" type="presParOf" srcId="{8B383B31-140A-734A-AC92-293649F5C1DA}" destId="{86FFC40E-9243-3149-91CE-B719837B920E}" srcOrd="4" destOrd="0" presId="urn:microsoft.com/office/officeart/2008/layout/HalfCircleOrganizationChart"/>
    <dgm:cxn modelId="{4F07AD53-C2D4-C149-8810-25385B41F241}" type="presParOf" srcId="{8B383B31-140A-734A-AC92-293649F5C1DA}" destId="{DC3ADABC-7EA3-5443-942A-4D4FA537843E}" srcOrd="5" destOrd="0" presId="urn:microsoft.com/office/officeart/2008/layout/HalfCircleOrganizationChart"/>
    <dgm:cxn modelId="{82163B02-CE85-D44C-AD09-3F84CA087723}" type="presParOf" srcId="{DC3ADABC-7EA3-5443-942A-4D4FA537843E}" destId="{5A1C9F38-667A-974E-971E-36EF2BD0314B}" srcOrd="0" destOrd="0" presId="urn:microsoft.com/office/officeart/2008/layout/HalfCircleOrganizationChart"/>
    <dgm:cxn modelId="{93013D29-A965-994C-BB26-1D1C03258A13}" type="presParOf" srcId="{5A1C9F38-667A-974E-971E-36EF2BD0314B}" destId="{24EB9035-D8C1-3A4E-B5E3-49689ABDB3EA}" srcOrd="0" destOrd="0" presId="urn:microsoft.com/office/officeart/2008/layout/HalfCircleOrganizationChart"/>
    <dgm:cxn modelId="{6A39DC39-F33E-B740-81EF-763A2B358BCB}" type="presParOf" srcId="{5A1C9F38-667A-974E-971E-36EF2BD0314B}" destId="{F0C7A91E-386A-CE45-B30B-9D4AC3AA696F}" srcOrd="1" destOrd="0" presId="urn:microsoft.com/office/officeart/2008/layout/HalfCircleOrganizationChart"/>
    <dgm:cxn modelId="{458BDC84-219E-9444-A558-15FB2CBFEF24}" type="presParOf" srcId="{5A1C9F38-667A-974E-971E-36EF2BD0314B}" destId="{3620E3A0-29E0-2A4D-99F5-8F0C6016BFA4}" srcOrd="2" destOrd="0" presId="urn:microsoft.com/office/officeart/2008/layout/HalfCircleOrganizationChart"/>
    <dgm:cxn modelId="{818ABE96-1A47-CA44-BEBC-46635A547B8D}" type="presParOf" srcId="{5A1C9F38-667A-974E-971E-36EF2BD0314B}" destId="{DE96A8BD-074D-FC45-9890-2BE0BEA28758}" srcOrd="3" destOrd="0" presId="urn:microsoft.com/office/officeart/2008/layout/HalfCircleOrganizationChart"/>
    <dgm:cxn modelId="{2BE29870-CA1F-BD4B-AAC5-5B170E079FB4}" type="presParOf" srcId="{DC3ADABC-7EA3-5443-942A-4D4FA537843E}" destId="{29AD6EC4-2657-A54A-B4B9-D1F4E3163B30}" srcOrd="1" destOrd="0" presId="urn:microsoft.com/office/officeart/2008/layout/HalfCircleOrganizationChart"/>
    <dgm:cxn modelId="{890B6999-1488-EF49-B861-82CC88A14634}" type="presParOf" srcId="{DC3ADABC-7EA3-5443-942A-4D4FA537843E}" destId="{14CF0F22-815F-DC45-82FD-1E5AEE0C60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FC40E-9243-3149-91CE-B719837B920E}">
      <dsp:nvSpPr>
        <dsp:cNvPr id="0" name=""/>
        <dsp:cNvSpPr/>
      </dsp:nvSpPr>
      <dsp:spPr>
        <a:xfrm>
          <a:off x="2894607" y="1413139"/>
          <a:ext cx="1169392" cy="2845990"/>
        </a:xfrm>
        <a:custGeom>
          <a:avLst/>
          <a:gdLst/>
          <a:ahLst/>
          <a:cxnLst/>
          <a:rect l="0" t="0" r="0" b="0"/>
          <a:pathLst>
            <a:path>
              <a:moveTo>
                <a:pt x="1169392" y="0"/>
              </a:moveTo>
              <a:lnTo>
                <a:pt x="1169392" y="2845990"/>
              </a:lnTo>
              <a:lnTo>
                <a:pt x="0" y="28459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2795F-1654-2B45-9266-1407DE131626}">
      <dsp:nvSpPr>
        <dsp:cNvPr id="0" name=""/>
        <dsp:cNvSpPr/>
      </dsp:nvSpPr>
      <dsp:spPr>
        <a:xfrm>
          <a:off x="4064000" y="1413139"/>
          <a:ext cx="1169392" cy="845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343"/>
              </a:lnTo>
              <a:lnTo>
                <a:pt x="1169392" y="845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7DB0E-95D6-B54D-8763-100CC5B84A5B}">
      <dsp:nvSpPr>
        <dsp:cNvPr id="0" name=""/>
        <dsp:cNvSpPr/>
      </dsp:nvSpPr>
      <dsp:spPr>
        <a:xfrm>
          <a:off x="2894607" y="1413139"/>
          <a:ext cx="1169392" cy="845343"/>
        </a:xfrm>
        <a:custGeom>
          <a:avLst/>
          <a:gdLst/>
          <a:ahLst/>
          <a:cxnLst/>
          <a:rect l="0" t="0" r="0" b="0"/>
          <a:pathLst>
            <a:path>
              <a:moveTo>
                <a:pt x="1169392" y="0"/>
              </a:moveTo>
              <a:lnTo>
                <a:pt x="1169392" y="845343"/>
              </a:lnTo>
              <a:lnTo>
                <a:pt x="0" y="845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2D684-5CF8-FE45-AC0D-4907C157205C}">
      <dsp:nvSpPr>
        <dsp:cNvPr id="0" name=""/>
        <dsp:cNvSpPr/>
      </dsp:nvSpPr>
      <dsp:spPr>
        <a:xfrm>
          <a:off x="3359546" y="4233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B8FB-92B4-AD40-9C43-B53813BB1B7A}">
      <dsp:nvSpPr>
        <dsp:cNvPr id="0" name=""/>
        <dsp:cNvSpPr/>
      </dsp:nvSpPr>
      <dsp:spPr>
        <a:xfrm>
          <a:off x="3359546" y="4233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3EDF8-C57F-534D-8964-7BF8A90B44DC}">
      <dsp:nvSpPr>
        <dsp:cNvPr id="0" name=""/>
        <dsp:cNvSpPr/>
      </dsp:nvSpPr>
      <dsp:spPr>
        <a:xfrm>
          <a:off x="2655093" y="257836"/>
          <a:ext cx="2817812" cy="901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goals</a:t>
          </a:r>
          <a:endParaRPr lang="en-US" sz="2300" kern="1200" dirty="0"/>
        </a:p>
      </dsp:txBody>
      <dsp:txXfrm>
        <a:off x="2655093" y="257836"/>
        <a:ext cx="2817812" cy="901700"/>
      </dsp:txXfrm>
    </dsp:sp>
    <dsp:sp modelId="{8E0F973B-8871-2542-855A-3C546F7E24D0}">
      <dsp:nvSpPr>
        <dsp:cNvPr id="0" name=""/>
        <dsp:cNvSpPr/>
      </dsp:nvSpPr>
      <dsp:spPr>
        <a:xfrm>
          <a:off x="1654770" y="2004880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85D3-EF1B-334A-B122-735FF65A491C}">
      <dsp:nvSpPr>
        <dsp:cNvPr id="0" name=""/>
        <dsp:cNvSpPr/>
      </dsp:nvSpPr>
      <dsp:spPr>
        <a:xfrm>
          <a:off x="1654770" y="2004880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051A-C62B-584C-BFA8-26CF5602E057}">
      <dsp:nvSpPr>
        <dsp:cNvPr id="0" name=""/>
        <dsp:cNvSpPr/>
      </dsp:nvSpPr>
      <dsp:spPr>
        <a:xfrm>
          <a:off x="950317" y="2258483"/>
          <a:ext cx="2817812" cy="901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0" i="0" kern="1200" dirty="0"/>
            <a:t>c</a:t>
          </a:r>
          <a:r>
            <a:rPr lang="en-US" sz="2300" b="0" i="0" kern="1200" dirty="0"/>
            <a:t>heck the scores’ dispersion</a:t>
          </a:r>
          <a:endParaRPr lang="en-US" sz="23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950317" y="2258483"/>
        <a:ext cx="2817812" cy="901700"/>
      </dsp:txXfrm>
    </dsp:sp>
    <dsp:sp modelId="{0295D9A9-374D-FC40-B2D0-DA9071854EC1}">
      <dsp:nvSpPr>
        <dsp:cNvPr id="0" name=""/>
        <dsp:cNvSpPr/>
      </dsp:nvSpPr>
      <dsp:spPr>
        <a:xfrm>
          <a:off x="5064323" y="2004880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7D16E-77BA-304F-85F0-C9EDAA282CE3}">
      <dsp:nvSpPr>
        <dsp:cNvPr id="0" name=""/>
        <dsp:cNvSpPr/>
      </dsp:nvSpPr>
      <dsp:spPr>
        <a:xfrm>
          <a:off x="5064323" y="2004880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72A09-77EA-8E42-8CD7-9A2A8029FCF4}">
      <dsp:nvSpPr>
        <dsp:cNvPr id="0" name=""/>
        <dsp:cNvSpPr/>
      </dsp:nvSpPr>
      <dsp:spPr>
        <a:xfrm>
          <a:off x="4359870" y="2258483"/>
          <a:ext cx="2817812" cy="901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fit the analysis of the variance model</a:t>
          </a:r>
          <a:endParaRPr lang="en-US" sz="23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359870" y="2258483"/>
        <a:ext cx="2817812" cy="901700"/>
      </dsp:txXfrm>
    </dsp:sp>
    <dsp:sp modelId="{F0C7A91E-386A-CE45-B30B-9D4AC3AA696F}">
      <dsp:nvSpPr>
        <dsp:cNvPr id="0" name=""/>
        <dsp:cNvSpPr/>
      </dsp:nvSpPr>
      <dsp:spPr>
        <a:xfrm>
          <a:off x="1654770" y="4005527"/>
          <a:ext cx="1408906" cy="140890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0E3A0-29E0-2A4D-99F5-8F0C6016BFA4}">
      <dsp:nvSpPr>
        <dsp:cNvPr id="0" name=""/>
        <dsp:cNvSpPr/>
      </dsp:nvSpPr>
      <dsp:spPr>
        <a:xfrm>
          <a:off x="1654770" y="4005527"/>
          <a:ext cx="1408906" cy="140890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B9035-D8C1-3A4E-B5E3-49689ABDB3EA}">
      <dsp:nvSpPr>
        <dsp:cNvPr id="0" name=""/>
        <dsp:cNvSpPr/>
      </dsp:nvSpPr>
      <dsp:spPr>
        <a:xfrm>
          <a:off x="950317" y="4259130"/>
          <a:ext cx="2817812" cy="901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check the assumptions of models</a:t>
          </a:r>
          <a:endParaRPr lang="en-US" sz="2300" kern="1200" dirty="0"/>
        </a:p>
      </dsp:txBody>
      <dsp:txXfrm>
        <a:off x="950317" y="4259130"/>
        <a:ext cx="2817812" cy="901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664EC-F83D-DD4A-90A0-766501F4F0F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E735-C5F1-0349-AD38-B0DFBE5D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CE735-C5F1-0349-AD38-B0DFBE5D2BF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ntry.kaust.edu.sa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ry.kaust.edu.sa/" TargetMode="External"/><Relationship Id="rId2" Type="http://schemas.openxmlformats.org/officeDocument/2006/relationships/hyperlink" Target="https://dss-lab.github.io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E2A1-DEBC-DA4C-819F-FFDC402030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19082"/>
            <a:ext cx="10515600" cy="2217416"/>
          </a:xfrm>
        </p:spPr>
        <p:txBody>
          <a:bodyPr anchor="ctr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CAEA2-7684-3848-80BB-278938343D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37221"/>
            <a:ext cx="9144000" cy="477637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1, Author 2 (Presented with bold), Author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8E6C-5B9E-6F4F-9632-A3D2978E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2684CD-6AFB-6142-BE8C-8C88DF5218BD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5ED7-50CF-A043-AB33-3C4E0A9A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BC7B-D835-464B-B42B-2E6040D5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6F0C8C-86FC-E745-88BC-ED31CD12F7EB}"/>
              </a:ext>
            </a:extLst>
          </p:cNvPr>
          <p:cNvSpPr txBox="1">
            <a:spLocks/>
          </p:cNvSpPr>
          <p:nvPr userDrawn="1"/>
        </p:nvSpPr>
        <p:spPr>
          <a:xfrm>
            <a:off x="969644" y="3892291"/>
            <a:ext cx="10252710" cy="1620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Secure Next Generation Resilient Systems Lab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hlinkClick r:id="rId2"/>
              </a:rPr>
              <a:t>sentry.kaust.edu.sa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KAUST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0C95F-1288-754F-A0AC-71F2078835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1748" y="558471"/>
            <a:ext cx="2680252" cy="6299529"/>
          </a:xfrm>
          <a:prstGeom prst="rect">
            <a:avLst/>
          </a:prstGeom>
        </p:spPr>
      </p:pic>
      <p:pic>
        <p:nvPicPr>
          <p:cNvPr id="4100" name="Picture 4" descr="I am visiting Peter Richtárik at KAUST | Dmitry Grishchenko">
            <a:extLst>
              <a:ext uri="{FF2B5EF4-FFF2-40B4-BE49-F238E27FC236}">
                <a16:creationId xmlns:a16="http://schemas.microsoft.com/office/drawing/2014/main" id="{A9D8A1A3-A032-C140-BAD9-1E4B6B132D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3" y="4590516"/>
            <a:ext cx="2655133" cy="226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7A9B-FD20-9D41-96B7-8AD41650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B47D-04DC-4E49-A962-C4F1AFA9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D32-F9AF-464D-B083-54A86705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154A5-6E3A-DE4B-BCAC-CC33266384EA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5AD6-1B96-E34A-954C-11934113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EE8C-F442-9144-843B-1D7301E9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62200" cy="365125"/>
          </a:xfrm>
        </p:spPr>
        <p:txBody>
          <a:bodyPr/>
          <a:lstStyle/>
          <a:p>
            <a:fld id="{5D456AE3-F6CB-4B4B-8206-644EAAD65E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ml_pms_c_non.png">
            <a:extLst>
              <a:ext uri="{FF2B5EF4-FFF2-40B4-BE49-F238E27FC236}">
                <a16:creationId xmlns:a16="http://schemas.microsoft.com/office/drawing/2014/main" id="{B723F148-B010-084D-B1ED-ECF71618B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19" y="97867"/>
            <a:ext cx="478015" cy="459270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C8767-7E05-B948-AA0E-52A9F0654F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1748" y="558471"/>
            <a:ext cx="2680252" cy="62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75531-A367-594A-9947-3A5BB6C1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C0E-9086-984D-8AC3-D9CC83B89B8E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D6C5F-9984-1F4F-B5EC-2D90CCFE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715D77-4B45-0948-B5F7-C1D44F39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62200" cy="365125"/>
          </a:xfrm>
        </p:spPr>
        <p:txBody>
          <a:bodyPr/>
          <a:lstStyle/>
          <a:p>
            <a:fld id="{5D456AE3-F6CB-4B4B-8206-644EAAD65E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ml_pms_c_non.png">
            <a:extLst>
              <a:ext uri="{FF2B5EF4-FFF2-40B4-BE49-F238E27FC236}">
                <a16:creationId xmlns:a16="http://schemas.microsoft.com/office/drawing/2014/main" id="{27E067DC-9179-2048-816E-B02EE1A00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19" y="97867"/>
            <a:ext cx="478015" cy="45927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8B8D5-D52B-454E-B749-6902B346E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1748" y="558471"/>
            <a:ext cx="2680252" cy="62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1D06F-3326-EE42-A80F-4D544B75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889EE-EEA8-8D4C-ABA4-D8F077D480C9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4F54-F6F1-C047-AC21-DBC12125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0E4364-A6E9-874B-9619-54A1F04F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62200" cy="365125"/>
          </a:xfrm>
        </p:spPr>
        <p:txBody>
          <a:bodyPr/>
          <a:lstStyle/>
          <a:p>
            <a:fld id="{5D456AE3-F6CB-4B4B-8206-644EAAD65EB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5F170-15D2-624C-88BF-689AFE854DFD}"/>
              </a:ext>
            </a:extLst>
          </p:cNvPr>
          <p:cNvSpPr txBox="1"/>
          <p:nvPr userDrawn="1"/>
        </p:nvSpPr>
        <p:spPr>
          <a:xfrm>
            <a:off x="831849" y="4522098"/>
            <a:ext cx="6319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Contact us:</a:t>
            </a:r>
            <a:endParaRPr lang="en-US" sz="2800" dirty="0">
              <a:latin typeface="+mj-lt"/>
              <a:hlinkClick r:id="rId2"/>
            </a:endParaRPr>
          </a:p>
          <a:p>
            <a:r>
              <a:rPr lang="en-US" sz="2800" dirty="0">
                <a:solidFill>
                  <a:srgbClr val="0563C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sentry.kaust.edu.sa</a:t>
            </a:r>
          </a:p>
          <a:p>
            <a:endParaRPr lang="en-US" sz="2800" dirty="0">
              <a:solidFill>
                <a:srgbClr val="0563C1"/>
              </a:solidFill>
              <a:latin typeface="+mj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your email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 </a:t>
            </a:r>
            <a:endParaRPr lang="en-US" sz="2800" dirty="0">
              <a:solidFill>
                <a:schemeClr val="tx1"/>
              </a:solidFill>
              <a:latin typeface="+mj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9471E-9C3E-7E45-9A24-27B1990B7373}"/>
              </a:ext>
            </a:extLst>
          </p:cNvPr>
          <p:cNvSpPr txBox="1"/>
          <p:nvPr userDrawn="1"/>
        </p:nvSpPr>
        <p:spPr>
          <a:xfrm>
            <a:off x="838200" y="1958438"/>
            <a:ext cx="3068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Thank you!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115DA4-3C03-A74A-95E6-548EA6856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52098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ml_pms_c_non.png">
            <a:extLst>
              <a:ext uri="{FF2B5EF4-FFF2-40B4-BE49-F238E27FC236}">
                <a16:creationId xmlns:a16="http://schemas.microsoft.com/office/drawing/2014/main" id="{60CBC784-749D-154B-AA54-3377E4BCE8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619" y="97867"/>
            <a:ext cx="478015" cy="45927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DDD74-9A9A-914A-B169-FD80ED4FB2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1748" y="558471"/>
            <a:ext cx="2680252" cy="62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14E1-D1B4-E945-8F35-7355C24181A5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6B48-F9F1-9045-929B-30D58A44E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1047" y="887414"/>
            <a:ext cx="11896687" cy="306387"/>
          </a:xfrm>
        </p:spPr>
        <p:txBody>
          <a:bodyPr wrap="none" lIns="91440" tIns="0" rIns="91440" bIns="4572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Click to edit subtitle (if needed)</a:t>
            </a:r>
          </a:p>
        </p:txBody>
      </p:sp>
    </p:spTree>
    <p:extLst>
      <p:ext uri="{BB962C8B-B14F-4D97-AF65-F5344CB8AC3E}">
        <p14:creationId xmlns:p14="http://schemas.microsoft.com/office/powerpoint/2010/main" val="7246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1B31-C22F-6040-96BF-AE441C93CA60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6B48-F9F1-9045-929B-30D58A44E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1047" y="887414"/>
            <a:ext cx="11896687" cy="306387"/>
          </a:xfrm>
        </p:spPr>
        <p:txBody>
          <a:bodyPr wrap="none" lIns="91440" tIns="0" rIns="91440" bIns="4572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Click to edit subtitle (if needed)</a:t>
            </a:r>
          </a:p>
        </p:txBody>
      </p:sp>
    </p:spTree>
    <p:extLst>
      <p:ext uri="{BB962C8B-B14F-4D97-AF65-F5344CB8AC3E}">
        <p14:creationId xmlns:p14="http://schemas.microsoft.com/office/powerpoint/2010/main" val="97803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7C03-74C5-494B-8361-B748F95D4AF1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6B48-F9F1-9045-929B-30D58A44E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1047" y="887414"/>
            <a:ext cx="11896687" cy="306387"/>
          </a:xfrm>
        </p:spPr>
        <p:txBody>
          <a:bodyPr wrap="none" lIns="91440" tIns="0" rIns="91440" bIns="4572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Click to edit subtitle (if needed)</a:t>
            </a:r>
          </a:p>
        </p:txBody>
      </p:sp>
    </p:spTree>
    <p:extLst>
      <p:ext uri="{BB962C8B-B14F-4D97-AF65-F5344CB8AC3E}">
        <p14:creationId xmlns:p14="http://schemas.microsoft.com/office/powerpoint/2010/main" val="41096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6A9-EFA1-434A-A5C9-00F58B65722C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6B48-F9F1-9045-929B-30D58A44E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1047" y="887414"/>
            <a:ext cx="11896687" cy="306387"/>
          </a:xfrm>
        </p:spPr>
        <p:txBody>
          <a:bodyPr wrap="none" lIns="91440" tIns="0" rIns="91440" bIns="4572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Click to edit subtitle (if needed)</a:t>
            </a:r>
          </a:p>
        </p:txBody>
      </p:sp>
    </p:spTree>
    <p:extLst>
      <p:ext uri="{BB962C8B-B14F-4D97-AF65-F5344CB8AC3E}">
        <p14:creationId xmlns:p14="http://schemas.microsoft.com/office/powerpoint/2010/main" val="14621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0B5-C050-5848-B9FF-32BBE720CDDC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6B48-F9F1-9045-929B-30D58A44E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1047" y="887414"/>
            <a:ext cx="11896687" cy="306387"/>
          </a:xfrm>
        </p:spPr>
        <p:txBody>
          <a:bodyPr wrap="none" lIns="91440" tIns="0" rIns="91440" bIns="4572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/>
              <a:t>Click to edit subtitle (if needed)</a:t>
            </a:r>
          </a:p>
        </p:txBody>
      </p:sp>
    </p:spTree>
    <p:extLst>
      <p:ext uri="{BB962C8B-B14F-4D97-AF65-F5344CB8AC3E}">
        <p14:creationId xmlns:p14="http://schemas.microsoft.com/office/powerpoint/2010/main" val="36352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E3A1A-BE99-0946-AAEC-921A16C4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E8C5-BA32-1549-A50A-3311ADA8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D45A-49BE-5946-ABE0-A7E88586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DA09-B034-B74E-A22D-CAE6B1B96702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3C9C-8B93-9542-90FD-07DF24F45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3A87-A425-8E4E-A558-8B175E714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6AE3-F6CB-4B4B-8206-644EAAD6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8AAE3E-5154-3D4B-BE86-25BC243D9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692799"/>
              </p:ext>
            </p:extLst>
          </p:nvPr>
        </p:nvGraphicFramePr>
        <p:xfrm>
          <a:off x="2032000" y="7385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ED26-B282-8A43-8590-273C9EB4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A6AF-BFBB-F449-8DA1-A47DAAC93CF8}" type="slidenum">
              <a:rPr lang="en-SA" smtClean="0"/>
              <a:t>0</a:t>
            </a:fld>
            <a:endParaRPr lang="en-S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5334" cy="98417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Platform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0DED-3D0F-0017-3E4E-D75EE6D1754F}"/>
              </a:ext>
            </a:extLst>
          </p:cNvPr>
          <p:cNvSpPr txBox="1"/>
          <p:nvPr/>
        </p:nvSpPr>
        <p:spPr>
          <a:xfrm>
            <a:off x="6810866" y="1248208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Will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platform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influence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scores?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7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5DCA55-6B3E-6500-CBDA-241158DD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927" y="2550762"/>
            <a:ext cx="6169058" cy="38055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B1E85-38F5-0A2F-81EA-C3A949D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CB1E5-1B30-05A1-8502-5DE63446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27" y="1841173"/>
            <a:ext cx="7772400" cy="68484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E44EE2F-00C3-871A-B9E5-FD6BE33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47441" cy="9841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Platform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Distribution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95674-2C26-96C7-ABD4-60460621CD94}"/>
              </a:ext>
            </a:extLst>
          </p:cNvPr>
          <p:cNvSpPr txBox="1"/>
          <p:nvPr/>
        </p:nvSpPr>
        <p:spPr>
          <a:xfrm>
            <a:off x="2102177" y="1781663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latform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</a:p>
          <a:p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5683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56C3D7-5562-AAD1-0B1B-3C8E1C59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091" y="2878642"/>
            <a:ext cx="5813358" cy="3586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E536D-E935-1498-CD7E-C3A24020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F9B5A1-74C7-2FCA-AE1D-B23E572C567F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7001934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Critic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scores’ dispersion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939A7-630B-D55D-3B5F-5D2DA62C3DB4}"/>
              </a:ext>
            </a:extLst>
          </p:cNvPr>
          <p:cNvSpPr txBox="1"/>
          <p:nvPr/>
        </p:nvSpPr>
        <p:spPr>
          <a:xfrm>
            <a:off x="304801" y="1303338"/>
            <a:ext cx="73575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Different platform has different average critic scores.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DC platform has the highest critic score, but since it only has 14 cases,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it may be unconvincing.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Wii platform has the lowest critics scores.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Most platforms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have symmetric critic scores, and their score variances are similar. 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Critic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scores 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ata is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convincing and relatively fair</a:t>
            </a:r>
            <a:br>
              <a:rPr lang="en-US" dirty="0"/>
            </a:br>
            <a:endParaRPr lang="en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6EAFC7-1BD1-D754-C502-314928CCC182}"/>
              </a:ext>
            </a:extLst>
          </p:cNvPr>
          <p:cNvCxnSpPr>
            <a:cxnSpLocks/>
          </p:cNvCxnSpPr>
          <p:nvPr/>
        </p:nvCxnSpPr>
        <p:spPr>
          <a:xfrm flipH="1">
            <a:off x="5569527" y="4139738"/>
            <a:ext cx="575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54BF3C-3EAB-B16C-472D-E81B91D0A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052" y="2734499"/>
            <a:ext cx="6067096" cy="37426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9E61B-3B3E-B389-6BA9-046C3CBC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5A0F19-A89F-F133-2FF6-489D9988944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067096" cy="93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User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scores’ dispersion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ED60D-6755-35DF-5242-F92CEBCE3166}"/>
              </a:ext>
            </a:extLst>
          </p:cNvPr>
          <p:cNvSpPr txBox="1"/>
          <p:nvPr/>
        </p:nvSpPr>
        <p:spPr>
          <a:xfrm>
            <a:off x="304801" y="1303338"/>
            <a:ext cx="73575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Different platform has different average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scores.</a:t>
            </a:r>
            <a:r>
              <a:rPr lang="en-US" dirty="0">
                <a:latin typeface="Arial" panose="020B0604020202020204" pitchFamily="34" charset="0"/>
              </a:rPr>
              <a:t> We can notice that PS and PS2 games have obviously higher user-score than PS3.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DC platform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also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has the highest </a:t>
            </a:r>
            <a:r>
              <a:rPr lang="en-US" dirty="0">
                <a:latin typeface="Arial" panose="020B0604020202020204" pitchFamily="34" charset="0"/>
              </a:rPr>
              <a:t>user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scor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XOne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platform has the lowest </a:t>
            </a:r>
            <a:r>
              <a:rPr lang="en-US" altLang="zh-CN" dirty="0">
                <a:latin typeface="Arial" panose="020B0604020202020204" pitchFamily="34" charset="0"/>
              </a:rPr>
              <a:t>user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scores.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Most platforms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have symmetric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user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scores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User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scores 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</a:rPr>
              <a:t>ata is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convincing and relatively fair</a:t>
            </a:r>
          </a:p>
          <a:p>
            <a:endParaRPr lang="en-S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1825C-D57B-86BA-3ADC-FCB409B56829}"/>
              </a:ext>
            </a:extLst>
          </p:cNvPr>
          <p:cNvCxnSpPr>
            <a:cxnSpLocks/>
          </p:cNvCxnSpPr>
          <p:nvPr/>
        </p:nvCxnSpPr>
        <p:spPr>
          <a:xfrm flipH="1">
            <a:off x="6096000" y="3906982"/>
            <a:ext cx="575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E0E5-6E6E-46DC-CB55-4D0597F2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</a:t>
            </a:r>
            <a:r>
              <a:rPr lang="en-US" altLang="zh-CN" dirty="0"/>
              <a:t>V</a:t>
            </a:r>
            <a:r>
              <a:rPr lang="en-US" dirty="0"/>
              <a:t>ariance </a:t>
            </a:r>
            <a:r>
              <a:rPr lang="en-US" altLang="zh-CN" dirty="0"/>
              <a:t>M</a:t>
            </a:r>
            <a:r>
              <a:rPr lang="en-US" dirty="0"/>
              <a:t>odel</a:t>
            </a:r>
            <a:endParaRPr lang="en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83295-1C48-01DB-BE21-E7D8345B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88" y="1350515"/>
            <a:ext cx="6133568" cy="4156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85A3-CD0F-E6F4-DEDC-5A56272A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69892-B219-7D56-F8E2-46BD17259D4E}"/>
              </a:ext>
            </a:extLst>
          </p:cNvPr>
          <p:cNvSpPr txBox="1"/>
          <p:nvPr/>
        </p:nvSpPr>
        <p:spPr>
          <a:xfrm>
            <a:off x="199697" y="2045052"/>
            <a:ext cx="5108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zh-CN" altLang="en-US" dirty="0"/>
              <a:t> </a:t>
            </a:r>
            <a:r>
              <a:rPr lang="en-SA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SA" dirty="0"/>
              <a:t>2e-16, </a:t>
            </a:r>
          </a:p>
          <a:p>
            <a:endParaRPr lang="en-SA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SA" dirty="0"/>
              <a:t>platform has a significant effect on the Critic Score and User Score at the 1% level.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402991-5071-7C6A-67B9-A06A1C490E27}"/>
              </a:ext>
            </a:extLst>
          </p:cNvPr>
          <p:cNvCxnSpPr/>
          <p:nvPr/>
        </p:nvCxnSpPr>
        <p:spPr>
          <a:xfrm>
            <a:off x="9429750" y="268605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9FEE87-C853-E104-4612-6F16B33FC781}"/>
              </a:ext>
            </a:extLst>
          </p:cNvPr>
          <p:cNvCxnSpPr/>
          <p:nvPr/>
        </p:nvCxnSpPr>
        <p:spPr>
          <a:xfrm>
            <a:off x="9429750" y="4767263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E27-A8E8-A150-F620-1B0C27D1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5550" cy="984173"/>
          </a:xfrm>
        </p:spPr>
        <p:txBody>
          <a:bodyPr/>
          <a:lstStyle/>
          <a:p>
            <a:r>
              <a:rPr lang="en-US" dirty="0"/>
              <a:t>Critic-Score diagnostic plot</a:t>
            </a:r>
            <a:endParaRPr lang="en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71CC88-760D-A391-A1A8-8C59D8D99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884" y="1505705"/>
            <a:ext cx="7609606" cy="46942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CEE3E-60AB-0658-8183-81A0F2C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211DC-ECA7-BDC4-75C5-6EC029369B74}"/>
              </a:ext>
            </a:extLst>
          </p:cNvPr>
          <p:cNvSpPr txBox="1"/>
          <p:nvPr/>
        </p:nvSpPr>
        <p:spPr>
          <a:xfrm>
            <a:off x="0" y="330650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In the third plot, all points are below 1.0, and the red line is horizontal, indicating that the variances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23983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F9B-9B2D-BF66-CBE4-56E2F619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19813" cy="984173"/>
          </a:xfrm>
        </p:spPr>
        <p:txBody>
          <a:bodyPr/>
          <a:lstStyle/>
          <a:p>
            <a:r>
              <a:rPr lang="en-SA" dirty="0"/>
              <a:t>User-Score diagnostic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A78590-D03D-2C59-06DA-7A66CA59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585" y="1505705"/>
            <a:ext cx="7609606" cy="46942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1482-0F95-891E-745E-619530F3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6AE3-F6CB-4B4B-8206-644EAAD65EB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38D27-4ED4-5F98-56C2-6C5C2682FE19}"/>
              </a:ext>
            </a:extLst>
          </p:cNvPr>
          <p:cNvSpPr txBox="1"/>
          <p:nvPr/>
        </p:nvSpPr>
        <p:spPr>
          <a:xfrm>
            <a:off x="0" y="3516499"/>
            <a:ext cx="4248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The quantile plot shows some departures. In the third plot, all points are below 1.0, and the red line is horizontal, indicating that the variances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8052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4F17592D5FA4E95FE0F1E48C4AD76" ma:contentTypeVersion="13" ma:contentTypeDescription="Create a new document." ma:contentTypeScope="" ma:versionID="77522c88156cb7533a1bae08de8c1ee3">
  <xsd:schema xmlns:xsd="http://www.w3.org/2001/XMLSchema" xmlns:xs="http://www.w3.org/2001/XMLSchema" xmlns:p="http://schemas.microsoft.com/office/2006/metadata/properties" xmlns:ns3="9e1f3b32-c2e7-44a9-a114-b8772219d939" xmlns:ns4="55387eb2-247f-408e-80d0-b8eec0e4bb48" targetNamespace="http://schemas.microsoft.com/office/2006/metadata/properties" ma:root="true" ma:fieldsID="e81a0cf6703c29bce31f8ce0c9c0b6a7" ns3:_="" ns4:_="">
    <xsd:import namespace="9e1f3b32-c2e7-44a9-a114-b8772219d939"/>
    <xsd:import namespace="55387eb2-247f-408e-80d0-b8eec0e4bb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f3b32-c2e7-44a9-a114-b8772219d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87eb2-247f-408e-80d0-b8eec0e4bb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E61BE-06CC-4E6C-830A-98A8D5265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f3b32-c2e7-44a9-a114-b8772219d939"/>
    <ds:schemaRef ds:uri="55387eb2-247f-408e-80d0-b8eec0e4bb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6A409-15B1-464D-8BF2-05F920E7ECE0}">
  <ds:schemaRefs>
    <ds:schemaRef ds:uri="http://schemas.microsoft.com/office/2006/documentManagement/types"/>
    <ds:schemaRef ds:uri="9e1f3b32-c2e7-44a9-a114-b8772219d939"/>
    <ds:schemaRef ds:uri="55387eb2-247f-408e-80d0-b8eec0e4bb48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1B4674-5F89-4DBE-ABD3-9EDB1ED66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23659</TotalTime>
  <Words>256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Platform Analysis</vt:lpstr>
      <vt:lpstr>Platform Distribution</vt:lpstr>
      <vt:lpstr>PowerPoint Presentation</vt:lpstr>
      <vt:lpstr>PowerPoint Presentation</vt:lpstr>
      <vt:lpstr>Analysis of the Variance Model</vt:lpstr>
      <vt:lpstr>Critic-Score diagnostic plot</vt:lpstr>
      <vt:lpstr>User-Score diagnostic plot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Charalambos Konstantinou</dc:creator>
  <cp:keywords/>
  <dc:description/>
  <cp:lastModifiedBy>Microsoft Office User</cp:lastModifiedBy>
  <cp:revision>651</cp:revision>
  <dcterms:created xsi:type="dcterms:W3CDTF">2020-09-21T01:06:40Z</dcterms:created>
  <dcterms:modified xsi:type="dcterms:W3CDTF">2022-12-05T10:44:38Z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0x0101004714F17592D5FA4E95FE0F1E48C4AD76</vt:lpwstr>
  </property>
</Properties>
</file>