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87"/>
  </p:normalViewPr>
  <p:slideViewPr>
    <p:cSldViewPr snapToGrid="0">
      <p:cViewPr varScale="1">
        <p:scale>
          <a:sx n="136" d="100"/>
          <a:sy n="136" d="100"/>
        </p:scale>
        <p:origin x="216"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86C2-3ADA-BF41-F894-8329AC51B4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A"/>
          </a:p>
        </p:txBody>
      </p:sp>
      <p:sp>
        <p:nvSpPr>
          <p:cNvPr id="3" name="Subtitle 2">
            <a:extLst>
              <a:ext uri="{FF2B5EF4-FFF2-40B4-BE49-F238E27FC236}">
                <a16:creationId xmlns:a16="http://schemas.microsoft.com/office/drawing/2014/main" id="{8688BDDE-44CC-BEBE-F554-CF7FE27F64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A"/>
          </a:p>
        </p:txBody>
      </p:sp>
      <p:sp>
        <p:nvSpPr>
          <p:cNvPr id="4" name="Date Placeholder 3">
            <a:extLst>
              <a:ext uri="{FF2B5EF4-FFF2-40B4-BE49-F238E27FC236}">
                <a16:creationId xmlns:a16="http://schemas.microsoft.com/office/drawing/2014/main" id="{92E07A86-65CC-5B26-BAC2-F5F6CB7A9707}"/>
              </a:ext>
            </a:extLst>
          </p:cNvPr>
          <p:cNvSpPr>
            <a:spLocks noGrp="1"/>
          </p:cNvSpPr>
          <p:nvPr>
            <p:ph type="dt" sz="half" idx="10"/>
          </p:nvPr>
        </p:nvSpPr>
        <p:spPr/>
        <p:txBody>
          <a:bodyPr/>
          <a:lstStyle/>
          <a:p>
            <a:fld id="{CCBF4E53-367E-BF4A-B221-329A9512DBC1}" type="datetimeFigureOut">
              <a:rPr lang="en-SA" smtClean="0"/>
              <a:t>15/09/2022 R</a:t>
            </a:fld>
            <a:endParaRPr lang="en-SA"/>
          </a:p>
        </p:txBody>
      </p:sp>
      <p:sp>
        <p:nvSpPr>
          <p:cNvPr id="5" name="Footer Placeholder 4">
            <a:extLst>
              <a:ext uri="{FF2B5EF4-FFF2-40B4-BE49-F238E27FC236}">
                <a16:creationId xmlns:a16="http://schemas.microsoft.com/office/drawing/2014/main" id="{F3AC4031-B6E3-C767-3AB0-B3E5BB0B9BDE}"/>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946D5090-DBF0-55C0-3C9A-DB7850441EBB}"/>
              </a:ext>
            </a:extLst>
          </p:cNvPr>
          <p:cNvSpPr>
            <a:spLocks noGrp="1"/>
          </p:cNvSpPr>
          <p:nvPr>
            <p:ph type="sldNum" sz="quarter" idx="12"/>
          </p:nvPr>
        </p:nvSpPr>
        <p:spPr/>
        <p:txBody>
          <a:bodyPr/>
          <a:lstStyle/>
          <a:p>
            <a:fld id="{2C6A695C-F044-1340-988A-91547F86DF5B}" type="slidenum">
              <a:rPr lang="en-SA" smtClean="0"/>
              <a:t>‹#›</a:t>
            </a:fld>
            <a:endParaRPr lang="en-SA"/>
          </a:p>
        </p:txBody>
      </p:sp>
    </p:spTree>
    <p:extLst>
      <p:ext uri="{BB962C8B-B14F-4D97-AF65-F5344CB8AC3E}">
        <p14:creationId xmlns:p14="http://schemas.microsoft.com/office/powerpoint/2010/main" val="3273752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45454-516A-15F5-2E8A-153FFB83E46A}"/>
              </a:ext>
            </a:extLst>
          </p:cNvPr>
          <p:cNvSpPr>
            <a:spLocks noGrp="1"/>
          </p:cNvSpPr>
          <p:nvPr>
            <p:ph type="title"/>
          </p:nvPr>
        </p:nvSpPr>
        <p:spPr/>
        <p:txBody>
          <a:bodyPr/>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7F5CC50D-9ADC-F60C-5079-990874531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5A5E91E5-DCBE-855B-7F62-CA63077BC915}"/>
              </a:ext>
            </a:extLst>
          </p:cNvPr>
          <p:cNvSpPr>
            <a:spLocks noGrp="1"/>
          </p:cNvSpPr>
          <p:nvPr>
            <p:ph type="dt" sz="half" idx="10"/>
          </p:nvPr>
        </p:nvSpPr>
        <p:spPr/>
        <p:txBody>
          <a:bodyPr/>
          <a:lstStyle/>
          <a:p>
            <a:fld id="{CCBF4E53-367E-BF4A-B221-329A9512DBC1}" type="datetimeFigureOut">
              <a:rPr lang="en-SA" smtClean="0"/>
              <a:t>15/09/2022 R</a:t>
            </a:fld>
            <a:endParaRPr lang="en-SA"/>
          </a:p>
        </p:txBody>
      </p:sp>
      <p:sp>
        <p:nvSpPr>
          <p:cNvPr id="5" name="Footer Placeholder 4">
            <a:extLst>
              <a:ext uri="{FF2B5EF4-FFF2-40B4-BE49-F238E27FC236}">
                <a16:creationId xmlns:a16="http://schemas.microsoft.com/office/drawing/2014/main" id="{9B076BAE-6DA5-31A2-C6E2-B7AEC769F573}"/>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3ECC3568-DAEA-8D8A-1EE8-AD3B91DC9F71}"/>
              </a:ext>
            </a:extLst>
          </p:cNvPr>
          <p:cNvSpPr>
            <a:spLocks noGrp="1"/>
          </p:cNvSpPr>
          <p:nvPr>
            <p:ph type="sldNum" sz="quarter" idx="12"/>
          </p:nvPr>
        </p:nvSpPr>
        <p:spPr/>
        <p:txBody>
          <a:bodyPr/>
          <a:lstStyle/>
          <a:p>
            <a:fld id="{2C6A695C-F044-1340-988A-91547F86DF5B}" type="slidenum">
              <a:rPr lang="en-SA" smtClean="0"/>
              <a:t>‹#›</a:t>
            </a:fld>
            <a:endParaRPr lang="en-SA"/>
          </a:p>
        </p:txBody>
      </p:sp>
    </p:spTree>
    <p:extLst>
      <p:ext uri="{BB962C8B-B14F-4D97-AF65-F5344CB8AC3E}">
        <p14:creationId xmlns:p14="http://schemas.microsoft.com/office/powerpoint/2010/main" val="2372931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18B427-D2D0-6A96-0799-7E3C99D2FE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F6CAB991-F97A-72F3-0763-622EACC892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409F9C89-7CF7-BA52-5AA5-1BCBC5B46481}"/>
              </a:ext>
            </a:extLst>
          </p:cNvPr>
          <p:cNvSpPr>
            <a:spLocks noGrp="1"/>
          </p:cNvSpPr>
          <p:nvPr>
            <p:ph type="dt" sz="half" idx="10"/>
          </p:nvPr>
        </p:nvSpPr>
        <p:spPr/>
        <p:txBody>
          <a:bodyPr/>
          <a:lstStyle/>
          <a:p>
            <a:fld id="{CCBF4E53-367E-BF4A-B221-329A9512DBC1}" type="datetimeFigureOut">
              <a:rPr lang="en-SA" smtClean="0"/>
              <a:t>15/09/2022 R</a:t>
            </a:fld>
            <a:endParaRPr lang="en-SA"/>
          </a:p>
        </p:txBody>
      </p:sp>
      <p:sp>
        <p:nvSpPr>
          <p:cNvPr id="5" name="Footer Placeholder 4">
            <a:extLst>
              <a:ext uri="{FF2B5EF4-FFF2-40B4-BE49-F238E27FC236}">
                <a16:creationId xmlns:a16="http://schemas.microsoft.com/office/drawing/2014/main" id="{E979C784-A234-A62C-E7A3-B8920AC20B5C}"/>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30AEB157-4962-72E7-77B7-FC6908D432D4}"/>
              </a:ext>
            </a:extLst>
          </p:cNvPr>
          <p:cNvSpPr>
            <a:spLocks noGrp="1"/>
          </p:cNvSpPr>
          <p:nvPr>
            <p:ph type="sldNum" sz="quarter" idx="12"/>
          </p:nvPr>
        </p:nvSpPr>
        <p:spPr/>
        <p:txBody>
          <a:bodyPr/>
          <a:lstStyle/>
          <a:p>
            <a:fld id="{2C6A695C-F044-1340-988A-91547F86DF5B}" type="slidenum">
              <a:rPr lang="en-SA" smtClean="0"/>
              <a:t>‹#›</a:t>
            </a:fld>
            <a:endParaRPr lang="en-SA"/>
          </a:p>
        </p:txBody>
      </p:sp>
    </p:spTree>
    <p:extLst>
      <p:ext uri="{BB962C8B-B14F-4D97-AF65-F5344CB8AC3E}">
        <p14:creationId xmlns:p14="http://schemas.microsoft.com/office/powerpoint/2010/main" val="106796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861F-3F6C-D6C1-AD58-27658C26799D}"/>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1B0890D1-EA11-C920-93A2-8F12DB4A53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3CCC8F94-A363-BF2A-C4DA-78A2B7F56B8A}"/>
              </a:ext>
            </a:extLst>
          </p:cNvPr>
          <p:cNvSpPr>
            <a:spLocks noGrp="1"/>
          </p:cNvSpPr>
          <p:nvPr>
            <p:ph type="dt" sz="half" idx="10"/>
          </p:nvPr>
        </p:nvSpPr>
        <p:spPr/>
        <p:txBody>
          <a:bodyPr/>
          <a:lstStyle/>
          <a:p>
            <a:fld id="{CCBF4E53-367E-BF4A-B221-329A9512DBC1}" type="datetimeFigureOut">
              <a:rPr lang="en-SA" smtClean="0"/>
              <a:t>15/09/2022 R</a:t>
            </a:fld>
            <a:endParaRPr lang="en-SA"/>
          </a:p>
        </p:txBody>
      </p:sp>
      <p:sp>
        <p:nvSpPr>
          <p:cNvPr id="5" name="Footer Placeholder 4">
            <a:extLst>
              <a:ext uri="{FF2B5EF4-FFF2-40B4-BE49-F238E27FC236}">
                <a16:creationId xmlns:a16="http://schemas.microsoft.com/office/drawing/2014/main" id="{46417AF2-F9D6-69CB-8C38-A004607ACA38}"/>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5CF017F1-E232-11C9-ACCF-380A9B24DA18}"/>
              </a:ext>
            </a:extLst>
          </p:cNvPr>
          <p:cNvSpPr>
            <a:spLocks noGrp="1"/>
          </p:cNvSpPr>
          <p:nvPr>
            <p:ph type="sldNum" sz="quarter" idx="12"/>
          </p:nvPr>
        </p:nvSpPr>
        <p:spPr/>
        <p:txBody>
          <a:bodyPr/>
          <a:lstStyle/>
          <a:p>
            <a:fld id="{2C6A695C-F044-1340-988A-91547F86DF5B}" type="slidenum">
              <a:rPr lang="en-SA" smtClean="0"/>
              <a:t>‹#›</a:t>
            </a:fld>
            <a:endParaRPr lang="en-SA"/>
          </a:p>
        </p:txBody>
      </p:sp>
    </p:spTree>
    <p:extLst>
      <p:ext uri="{BB962C8B-B14F-4D97-AF65-F5344CB8AC3E}">
        <p14:creationId xmlns:p14="http://schemas.microsoft.com/office/powerpoint/2010/main" val="187268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54A0-B149-C3EF-E5F9-7D382D7D6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A"/>
          </a:p>
        </p:txBody>
      </p:sp>
      <p:sp>
        <p:nvSpPr>
          <p:cNvPr id="3" name="Text Placeholder 2">
            <a:extLst>
              <a:ext uri="{FF2B5EF4-FFF2-40B4-BE49-F238E27FC236}">
                <a16:creationId xmlns:a16="http://schemas.microsoft.com/office/drawing/2014/main" id="{66CAC50F-090A-84C8-F5D7-836F66EA91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069E18-93C7-7646-FE73-FFF5B6F0299F}"/>
              </a:ext>
            </a:extLst>
          </p:cNvPr>
          <p:cNvSpPr>
            <a:spLocks noGrp="1"/>
          </p:cNvSpPr>
          <p:nvPr>
            <p:ph type="dt" sz="half" idx="10"/>
          </p:nvPr>
        </p:nvSpPr>
        <p:spPr/>
        <p:txBody>
          <a:bodyPr/>
          <a:lstStyle/>
          <a:p>
            <a:fld id="{CCBF4E53-367E-BF4A-B221-329A9512DBC1}" type="datetimeFigureOut">
              <a:rPr lang="en-SA" smtClean="0"/>
              <a:t>15/09/2022 R</a:t>
            </a:fld>
            <a:endParaRPr lang="en-SA"/>
          </a:p>
        </p:txBody>
      </p:sp>
      <p:sp>
        <p:nvSpPr>
          <p:cNvPr id="5" name="Footer Placeholder 4">
            <a:extLst>
              <a:ext uri="{FF2B5EF4-FFF2-40B4-BE49-F238E27FC236}">
                <a16:creationId xmlns:a16="http://schemas.microsoft.com/office/drawing/2014/main" id="{F8068587-15BE-5998-005D-7A47898603EF}"/>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B73B8A94-2462-2912-3F40-891B26CF8BCD}"/>
              </a:ext>
            </a:extLst>
          </p:cNvPr>
          <p:cNvSpPr>
            <a:spLocks noGrp="1"/>
          </p:cNvSpPr>
          <p:nvPr>
            <p:ph type="sldNum" sz="quarter" idx="12"/>
          </p:nvPr>
        </p:nvSpPr>
        <p:spPr/>
        <p:txBody>
          <a:bodyPr/>
          <a:lstStyle/>
          <a:p>
            <a:fld id="{2C6A695C-F044-1340-988A-91547F86DF5B}" type="slidenum">
              <a:rPr lang="en-SA" smtClean="0"/>
              <a:t>‹#›</a:t>
            </a:fld>
            <a:endParaRPr lang="en-SA"/>
          </a:p>
        </p:txBody>
      </p:sp>
    </p:spTree>
    <p:extLst>
      <p:ext uri="{BB962C8B-B14F-4D97-AF65-F5344CB8AC3E}">
        <p14:creationId xmlns:p14="http://schemas.microsoft.com/office/powerpoint/2010/main" val="216241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2083-168C-4AE8-9C0F-AB30990D46BB}"/>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17AA84DB-B762-837C-DF0A-C157A8F48D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3">
            <a:extLst>
              <a:ext uri="{FF2B5EF4-FFF2-40B4-BE49-F238E27FC236}">
                <a16:creationId xmlns:a16="http://schemas.microsoft.com/office/drawing/2014/main" id="{00C5D655-677D-D957-F131-B4C85B33E2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Date Placeholder 4">
            <a:extLst>
              <a:ext uri="{FF2B5EF4-FFF2-40B4-BE49-F238E27FC236}">
                <a16:creationId xmlns:a16="http://schemas.microsoft.com/office/drawing/2014/main" id="{042FBF3E-787F-3518-2555-0ABC58BDB91F}"/>
              </a:ext>
            </a:extLst>
          </p:cNvPr>
          <p:cNvSpPr>
            <a:spLocks noGrp="1"/>
          </p:cNvSpPr>
          <p:nvPr>
            <p:ph type="dt" sz="half" idx="10"/>
          </p:nvPr>
        </p:nvSpPr>
        <p:spPr/>
        <p:txBody>
          <a:bodyPr/>
          <a:lstStyle/>
          <a:p>
            <a:fld id="{CCBF4E53-367E-BF4A-B221-329A9512DBC1}" type="datetimeFigureOut">
              <a:rPr lang="en-SA" smtClean="0"/>
              <a:t>15/09/2022 R</a:t>
            </a:fld>
            <a:endParaRPr lang="en-SA"/>
          </a:p>
        </p:txBody>
      </p:sp>
      <p:sp>
        <p:nvSpPr>
          <p:cNvPr id="6" name="Footer Placeholder 5">
            <a:extLst>
              <a:ext uri="{FF2B5EF4-FFF2-40B4-BE49-F238E27FC236}">
                <a16:creationId xmlns:a16="http://schemas.microsoft.com/office/drawing/2014/main" id="{4C9A8D1C-7460-03E7-5A7A-961FE9FB4C95}"/>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102C1AED-2E2E-911C-B81A-5786EEBF37F8}"/>
              </a:ext>
            </a:extLst>
          </p:cNvPr>
          <p:cNvSpPr>
            <a:spLocks noGrp="1"/>
          </p:cNvSpPr>
          <p:nvPr>
            <p:ph type="sldNum" sz="quarter" idx="12"/>
          </p:nvPr>
        </p:nvSpPr>
        <p:spPr/>
        <p:txBody>
          <a:bodyPr/>
          <a:lstStyle/>
          <a:p>
            <a:fld id="{2C6A695C-F044-1340-988A-91547F86DF5B}" type="slidenum">
              <a:rPr lang="en-SA" smtClean="0"/>
              <a:t>‹#›</a:t>
            </a:fld>
            <a:endParaRPr lang="en-SA"/>
          </a:p>
        </p:txBody>
      </p:sp>
    </p:spTree>
    <p:extLst>
      <p:ext uri="{BB962C8B-B14F-4D97-AF65-F5344CB8AC3E}">
        <p14:creationId xmlns:p14="http://schemas.microsoft.com/office/powerpoint/2010/main" val="687773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A99B0-149D-8808-4E0B-22B1B316C213}"/>
              </a:ext>
            </a:extLst>
          </p:cNvPr>
          <p:cNvSpPr>
            <a:spLocks noGrp="1"/>
          </p:cNvSpPr>
          <p:nvPr>
            <p:ph type="title"/>
          </p:nvPr>
        </p:nvSpPr>
        <p:spPr>
          <a:xfrm>
            <a:off x="839788" y="365125"/>
            <a:ext cx="10515600" cy="1325563"/>
          </a:xfrm>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9694F88F-F2B7-6B80-CBCA-9C8CFC0AA4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DE2650-00CC-80B3-A55E-C9E91AC55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Text Placeholder 4">
            <a:extLst>
              <a:ext uri="{FF2B5EF4-FFF2-40B4-BE49-F238E27FC236}">
                <a16:creationId xmlns:a16="http://schemas.microsoft.com/office/drawing/2014/main" id="{F93E7ACB-3DFD-0213-0FF8-976C4FB4C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FFFA81-0471-A635-144D-70F86A17E1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0DD3A7E8-E393-0853-45F5-238D240B8D02}"/>
              </a:ext>
            </a:extLst>
          </p:cNvPr>
          <p:cNvSpPr>
            <a:spLocks noGrp="1"/>
          </p:cNvSpPr>
          <p:nvPr>
            <p:ph type="dt" sz="half" idx="10"/>
          </p:nvPr>
        </p:nvSpPr>
        <p:spPr/>
        <p:txBody>
          <a:bodyPr/>
          <a:lstStyle/>
          <a:p>
            <a:fld id="{CCBF4E53-367E-BF4A-B221-329A9512DBC1}" type="datetimeFigureOut">
              <a:rPr lang="en-SA" smtClean="0"/>
              <a:t>15/09/2022 R</a:t>
            </a:fld>
            <a:endParaRPr lang="en-SA"/>
          </a:p>
        </p:txBody>
      </p:sp>
      <p:sp>
        <p:nvSpPr>
          <p:cNvPr id="8" name="Footer Placeholder 7">
            <a:extLst>
              <a:ext uri="{FF2B5EF4-FFF2-40B4-BE49-F238E27FC236}">
                <a16:creationId xmlns:a16="http://schemas.microsoft.com/office/drawing/2014/main" id="{22FF1D26-4642-E338-9A3F-B6B89DF7F486}"/>
              </a:ext>
            </a:extLst>
          </p:cNvPr>
          <p:cNvSpPr>
            <a:spLocks noGrp="1"/>
          </p:cNvSpPr>
          <p:nvPr>
            <p:ph type="ftr" sz="quarter" idx="11"/>
          </p:nvPr>
        </p:nvSpPr>
        <p:spPr/>
        <p:txBody>
          <a:bodyPr/>
          <a:lstStyle/>
          <a:p>
            <a:endParaRPr lang="en-SA"/>
          </a:p>
        </p:txBody>
      </p:sp>
      <p:sp>
        <p:nvSpPr>
          <p:cNvPr id="9" name="Slide Number Placeholder 8">
            <a:extLst>
              <a:ext uri="{FF2B5EF4-FFF2-40B4-BE49-F238E27FC236}">
                <a16:creationId xmlns:a16="http://schemas.microsoft.com/office/drawing/2014/main" id="{11F2682D-CD00-CE1B-0105-9EC2DE6CB2B3}"/>
              </a:ext>
            </a:extLst>
          </p:cNvPr>
          <p:cNvSpPr>
            <a:spLocks noGrp="1"/>
          </p:cNvSpPr>
          <p:nvPr>
            <p:ph type="sldNum" sz="quarter" idx="12"/>
          </p:nvPr>
        </p:nvSpPr>
        <p:spPr/>
        <p:txBody>
          <a:bodyPr/>
          <a:lstStyle/>
          <a:p>
            <a:fld id="{2C6A695C-F044-1340-988A-91547F86DF5B}" type="slidenum">
              <a:rPr lang="en-SA" smtClean="0"/>
              <a:t>‹#›</a:t>
            </a:fld>
            <a:endParaRPr lang="en-SA"/>
          </a:p>
        </p:txBody>
      </p:sp>
    </p:spTree>
    <p:extLst>
      <p:ext uri="{BB962C8B-B14F-4D97-AF65-F5344CB8AC3E}">
        <p14:creationId xmlns:p14="http://schemas.microsoft.com/office/powerpoint/2010/main" val="2054911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F0AC-58DD-8876-FBAF-9D7A00A8532C}"/>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D8C913F4-1E9D-5EDB-1C83-2210AD043DDF}"/>
              </a:ext>
            </a:extLst>
          </p:cNvPr>
          <p:cNvSpPr>
            <a:spLocks noGrp="1"/>
          </p:cNvSpPr>
          <p:nvPr>
            <p:ph type="dt" sz="half" idx="10"/>
          </p:nvPr>
        </p:nvSpPr>
        <p:spPr/>
        <p:txBody>
          <a:bodyPr/>
          <a:lstStyle/>
          <a:p>
            <a:fld id="{CCBF4E53-367E-BF4A-B221-329A9512DBC1}" type="datetimeFigureOut">
              <a:rPr lang="en-SA" smtClean="0"/>
              <a:t>15/09/2022 R</a:t>
            </a:fld>
            <a:endParaRPr lang="en-SA"/>
          </a:p>
        </p:txBody>
      </p:sp>
      <p:sp>
        <p:nvSpPr>
          <p:cNvPr id="4" name="Footer Placeholder 3">
            <a:extLst>
              <a:ext uri="{FF2B5EF4-FFF2-40B4-BE49-F238E27FC236}">
                <a16:creationId xmlns:a16="http://schemas.microsoft.com/office/drawing/2014/main" id="{6F600C1F-5595-DFDB-4CC0-79CECFC84099}"/>
              </a:ext>
            </a:extLst>
          </p:cNvPr>
          <p:cNvSpPr>
            <a:spLocks noGrp="1"/>
          </p:cNvSpPr>
          <p:nvPr>
            <p:ph type="ftr" sz="quarter" idx="11"/>
          </p:nvPr>
        </p:nvSpPr>
        <p:spPr/>
        <p:txBody>
          <a:bodyPr/>
          <a:lstStyle/>
          <a:p>
            <a:endParaRPr lang="en-SA"/>
          </a:p>
        </p:txBody>
      </p:sp>
      <p:sp>
        <p:nvSpPr>
          <p:cNvPr id="5" name="Slide Number Placeholder 4">
            <a:extLst>
              <a:ext uri="{FF2B5EF4-FFF2-40B4-BE49-F238E27FC236}">
                <a16:creationId xmlns:a16="http://schemas.microsoft.com/office/drawing/2014/main" id="{CA23BDDB-342D-F493-3063-57BCC0636144}"/>
              </a:ext>
            </a:extLst>
          </p:cNvPr>
          <p:cNvSpPr>
            <a:spLocks noGrp="1"/>
          </p:cNvSpPr>
          <p:nvPr>
            <p:ph type="sldNum" sz="quarter" idx="12"/>
          </p:nvPr>
        </p:nvSpPr>
        <p:spPr/>
        <p:txBody>
          <a:bodyPr/>
          <a:lstStyle/>
          <a:p>
            <a:fld id="{2C6A695C-F044-1340-988A-91547F86DF5B}" type="slidenum">
              <a:rPr lang="en-SA" smtClean="0"/>
              <a:t>‹#›</a:t>
            </a:fld>
            <a:endParaRPr lang="en-SA"/>
          </a:p>
        </p:txBody>
      </p:sp>
    </p:spTree>
    <p:extLst>
      <p:ext uri="{BB962C8B-B14F-4D97-AF65-F5344CB8AC3E}">
        <p14:creationId xmlns:p14="http://schemas.microsoft.com/office/powerpoint/2010/main" val="1690745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C45378-D457-642A-00F5-748F30E0933C}"/>
              </a:ext>
            </a:extLst>
          </p:cNvPr>
          <p:cNvSpPr>
            <a:spLocks noGrp="1"/>
          </p:cNvSpPr>
          <p:nvPr>
            <p:ph type="dt" sz="half" idx="10"/>
          </p:nvPr>
        </p:nvSpPr>
        <p:spPr/>
        <p:txBody>
          <a:bodyPr/>
          <a:lstStyle/>
          <a:p>
            <a:fld id="{CCBF4E53-367E-BF4A-B221-329A9512DBC1}" type="datetimeFigureOut">
              <a:rPr lang="en-SA" smtClean="0"/>
              <a:t>15/09/2022 R</a:t>
            </a:fld>
            <a:endParaRPr lang="en-SA"/>
          </a:p>
        </p:txBody>
      </p:sp>
      <p:sp>
        <p:nvSpPr>
          <p:cNvPr id="3" name="Footer Placeholder 2">
            <a:extLst>
              <a:ext uri="{FF2B5EF4-FFF2-40B4-BE49-F238E27FC236}">
                <a16:creationId xmlns:a16="http://schemas.microsoft.com/office/drawing/2014/main" id="{F7FE05C9-1B27-9F6D-14A2-684F81418B3B}"/>
              </a:ext>
            </a:extLst>
          </p:cNvPr>
          <p:cNvSpPr>
            <a:spLocks noGrp="1"/>
          </p:cNvSpPr>
          <p:nvPr>
            <p:ph type="ftr" sz="quarter" idx="11"/>
          </p:nvPr>
        </p:nvSpPr>
        <p:spPr/>
        <p:txBody>
          <a:bodyPr/>
          <a:lstStyle/>
          <a:p>
            <a:endParaRPr lang="en-SA"/>
          </a:p>
        </p:txBody>
      </p:sp>
      <p:sp>
        <p:nvSpPr>
          <p:cNvPr id="4" name="Slide Number Placeholder 3">
            <a:extLst>
              <a:ext uri="{FF2B5EF4-FFF2-40B4-BE49-F238E27FC236}">
                <a16:creationId xmlns:a16="http://schemas.microsoft.com/office/drawing/2014/main" id="{4E2DD670-1C77-BFC8-EE83-243BCF5B1370}"/>
              </a:ext>
            </a:extLst>
          </p:cNvPr>
          <p:cNvSpPr>
            <a:spLocks noGrp="1"/>
          </p:cNvSpPr>
          <p:nvPr>
            <p:ph type="sldNum" sz="quarter" idx="12"/>
          </p:nvPr>
        </p:nvSpPr>
        <p:spPr/>
        <p:txBody>
          <a:bodyPr/>
          <a:lstStyle/>
          <a:p>
            <a:fld id="{2C6A695C-F044-1340-988A-91547F86DF5B}" type="slidenum">
              <a:rPr lang="en-SA" smtClean="0"/>
              <a:t>‹#›</a:t>
            </a:fld>
            <a:endParaRPr lang="en-SA"/>
          </a:p>
        </p:txBody>
      </p:sp>
    </p:spTree>
    <p:extLst>
      <p:ext uri="{BB962C8B-B14F-4D97-AF65-F5344CB8AC3E}">
        <p14:creationId xmlns:p14="http://schemas.microsoft.com/office/powerpoint/2010/main" val="139891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78358-313C-5BAD-A254-C3AE8DB5B3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Content Placeholder 2">
            <a:extLst>
              <a:ext uri="{FF2B5EF4-FFF2-40B4-BE49-F238E27FC236}">
                <a16:creationId xmlns:a16="http://schemas.microsoft.com/office/drawing/2014/main" id="{727A843F-0E9E-F0B2-C10B-D35F5540F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Text Placeholder 3">
            <a:extLst>
              <a:ext uri="{FF2B5EF4-FFF2-40B4-BE49-F238E27FC236}">
                <a16:creationId xmlns:a16="http://schemas.microsoft.com/office/drawing/2014/main" id="{52D409AC-A7E8-9004-1647-3BA0B46E2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BA3BA1-10FC-0090-5133-34CB97D78AE4}"/>
              </a:ext>
            </a:extLst>
          </p:cNvPr>
          <p:cNvSpPr>
            <a:spLocks noGrp="1"/>
          </p:cNvSpPr>
          <p:nvPr>
            <p:ph type="dt" sz="half" idx="10"/>
          </p:nvPr>
        </p:nvSpPr>
        <p:spPr/>
        <p:txBody>
          <a:bodyPr/>
          <a:lstStyle/>
          <a:p>
            <a:fld id="{CCBF4E53-367E-BF4A-B221-329A9512DBC1}" type="datetimeFigureOut">
              <a:rPr lang="en-SA" smtClean="0"/>
              <a:t>15/09/2022 R</a:t>
            </a:fld>
            <a:endParaRPr lang="en-SA"/>
          </a:p>
        </p:txBody>
      </p:sp>
      <p:sp>
        <p:nvSpPr>
          <p:cNvPr id="6" name="Footer Placeholder 5">
            <a:extLst>
              <a:ext uri="{FF2B5EF4-FFF2-40B4-BE49-F238E27FC236}">
                <a16:creationId xmlns:a16="http://schemas.microsoft.com/office/drawing/2014/main" id="{31C00B05-1424-48F6-B7B0-547B6B969945}"/>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B1A389ED-E07F-0377-4D87-345E341B9825}"/>
              </a:ext>
            </a:extLst>
          </p:cNvPr>
          <p:cNvSpPr>
            <a:spLocks noGrp="1"/>
          </p:cNvSpPr>
          <p:nvPr>
            <p:ph type="sldNum" sz="quarter" idx="12"/>
          </p:nvPr>
        </p:nvSpPr>
        <p:spPr/>
        <p:txBody>
          <a:bodyPr/>
          <a:lstStyle/>
          <a:p>
            <a:fld id="{2C6A695C-F044-1340-988A-91547F86DF5B}" type="slidenum">
              <a:rPr lang="en-SA" smtClean="0"/>
              <a:t>‹#›</a:t>
            </a:fld>
            <a:endParaRPr lang="en-SA"/>
          </a:p>
        </p:txBody>
      </p:sp>
    </p:spTree>
    <p:extLst>
      <p:ext uri="{BB962C8B-B14F-4D97-AF65-F5344CB8AC3E}">
        <p14:creationId xmlns:p14="http://schemas.microsoft.com/office/powerpoint/2010/main" val="137275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FD59-52A4-B6D2-E8A0-AD9CE8377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Picture Placeholder 2">
            <a:extLst>
              <a:ext uri="{FF2B5EF4-FFF2-40B4-BE49-F238E27FC236}">
                <a16:creationId xmlns:a16="http://schemas.microsoft.com/office/drawing/2014/main" id="{950BFB4F-7867-415B-9DEB-14DB42A776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FBC71616-03BA-07AD-563A-BA958327F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FFC8B6-8AD4-C4BB-BA15-07C2088C48DD}"/>
              </a:ext>
            </a:extLst>
          </p:cNvPr>
          <p:cNvSpPr>
            <a:spLocks noGrp="1"/>
          </p:cNvSpPr>
          <p:nvPr>
            <p:ph type="dt" sz="half" idx="10"/>
          </p:nvPr>
        </p:nvSpPr>
        <p:spPr/>
        <p:txBody>
          <a:bodyPr/>
          <a:lstStyle/>
          <a:p>
            <a:fld id="{CCBF4E53-367E-BF4A-B221-329A9512DBC1}" type="datetimeFigureOut">
              <a:rPr lang="en-SA" smtClean="0"/>
              <a:t>15/09/2022 R</a:t>
            </a:fld>
            <a:endParaRPr lang="en-SA"/>
          </a:p>
        </p:txBody>
      </p:sp>
      <p:sp>
        <p:nvSpPr>
          <p:cNvPr id="6" name="Footer Placeholder 5">
            <a:extLst>
              <a:ext uri="{FF2B5EF4-FFF2-40B4-BE49-F238E27FC236}">
                <a16:creationId xmlns:a16="http://schemas.microsoft.com/office/drawing/2014/main" id="{8B369BA3-6869-46FD-91CB-0F86546E040E}"/>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C853A16A-9E8E-F0CD-4B25-638969E5C130}"/>
              </a:ext>
            </a:extLst>
          </p:cNvPr>
          <p:cNvSpPr>
            <a:spLocks noGrp="1"/>
          </p:cNvSpPr>
          <p:nvPr>
            <p:ph type="sldNum" sz="quarter" idx="12"/>
          </p:nvPr>
        </p:nvSpPr>
        <p:spPr/>
        <p:txBody>
          <a:bodyPr/>
          <a:lstStyle/>
          <a:p>
            <a:fld id="{2C6A695C-F044-1340-988A-91547F86DF5B}" type="slidenum">
              <a:rPr lang="en-SA" smtClean="0"/>
              <a:t>‹#›</a:t>
            </a:fld>
            <a:endParaRPr lang="en-SA"/>
          </a:p>
        </p:txBody>
      </p:sp>
    </p:spTree>
    <p:extLst>
      <p:ext uri="{BB962C8B-B14F-4D97-AF65-F5344CB8AC3E}">
        <p14:creationId xmlns:p14="http://schemas.microsoft.com/office/powerpoint/2010/main" val="3537452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6A28A1-E730-F8AD-3BF3-39F75000A7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A"/>
          </a:p>
        </p:txBody>
      </p:sp>
      <p:sp>
        <p:nvSpPr>
          <p:cNvPr id="3" name="Text Placeholder 2">
            <a:extLst>
              <a:ext uri="{FF2B5EF4-FFF2-40B4-BE49-F238E27FC236}">
                <a16:creationId xmlns:a16="http://schemas.microsoft.com/office/drawing/2014/main" id="{564CE03E-53B3-E9E4-6690-123420BCD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D22CA7E9-38B7-C47D-FDE0-0729DE017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F4E53-367E-BF4A-B221-329A9512DBC1}" type="datetimeFigureOut">
              <a:rPr lang="en-SA" smtClean="0"/>
              <a:t>15/09/2022 R</a:t>
            </a:fld>
            <a:endParaRPr lang="en-SA"/>
          </a:p>
        </p:txBody>
      </p:sp>
      <p:sp>
        <p:nvSpPr>
          <p:cNvPr id="5" name="Footer Placeholder 4">
            <a:extLst>
              <a:ext uri="{FF2B5EF4-FFF2-40B4-BE49-F238E27FC236}">
                <a16:creationId xmlns:a16="http://schemas.microsoft.com/office/drawing/2014/main" id="{5DE5F5DD-768A-56D3-4E59-CADCBB890C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a:extLst>
              <a:ext uri="{FF2B5EF4-FFF2-40B4-BE49-F238E27FC236}">
                <a16:creationId xmlns:a16="http://schemas.microsoft.com/office/drawing/2014/main" id="{1B4876AA-4600-A770-3E09-322E7F815C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A695C-F044-1340-988A-91547F86DF5B}" type="slidenum">
              <a:rPr lang="en-SA" smtClean="0"/>
              <a:t>‹#›</a:t>
            </a:fld>
            <a:endParaRPr lang="en-SA"/>
          </a:p>
        </p:txBody>
      </p:sp>
    </p:spTree>
    <p:extLst>
      <p:ext uri="{BB962C8B-B14F-4D97-AF65-F5344CB8AC3E}">
        <p14:creationId xmlns:p14="http://schemas.microsoft.com/office/powerpoint/2010/main" val="3462004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74F1-9644-A627-BF5E-E9B12F54B914}"/>
              </a:ext>
            </a:extLst>
          </p:cNvPr>
          <p:cNvSpPr>
            <a:spLocks noGrp="1"/>
          </p:cNvSpPr>
          <p:nvPr>
            <p:ph type="title"/>
          </p:nvPr>
        </p:nvSpPr>
        <p:spPr/>
        <p:txBody>
          <a:bodyPr/>
          <a:lstStyle/>
          <a:p>
            <a:endParaRPr lang="en-SA" dirty="0"/>
          </a:p>
        </p:txBody>
      </p:sp>
      <p:pic>
        <p:nvPicPr>
          <p:cNvPr id="4" name="Picture 3">
            <a:extLst>
              <a:ext uri="{FF2B5EF4-FFF2-40B4-BE49-F238E27FC236}">
                <a16:creationId xmlns:a16="http://schemas.microsoft.com/office/drawing/2014/main" id="{D7A473EA-679A-2BD9-0DBE-E26807503134}"/>
              </a:ext>
            </a:extLst>
          </p:cNvPr>
          <p:cNvPicPr>
            <a:picLocks noChangeAspect="1"/>
          </p:cNvPicPr>
          <p:nvPr/>
        </p:nvPicPr>
        <p:blipFill>
          <a:blip r:embed="rId2"/>
          <a:stretch>
            <a:fillRect/>
          </a:stretch>
        </p:blipFill>
        <p:spPr>
          <a:xfrm>
            <a:off x="6291476" y="1758156"/>
            <a:ext cx="5359400" cy="2349500"/>
          </a:xfrm>
          <a:prstGeom prst="rect">
            <a:avLst/>
          </a:prstGeom>
        </p:spPr>
      </p:pic>
      <p:pic>
        <p:nvPicPr>
          <p:cNvPr id="5" name="Picture 4">
            <a:extLst>
              <a:ext uri="{FF2B5EF4-FFF2-40B4-BE49-F238E27FC236}">
                <a16:creationId xmlns:a16="http://schemas.microsoft.com/office/drawing/2014/main" id="{19310816-32F0-6978-942B-49C2427C4C14}"/>
              </a:ext>
            </a:extLst>
          </p:cNvPr>
          <p:cNvPicPr>
            <a:picLocks noChangeAspect="1"/>
          </p:cNvPicPr>
          <p:nvPr/>
        </p:nvPicPr>
        <p:blipFill>
          <a:blip r:embed="rId3"/>
          <a:stretch>
            <a:fillRect/>
          </a:stretch>
        </p:blipFill>
        <p:spPr>
          <a:xfrm>
            <a:off x="458003" y="4175125"/>
            <a:ext cx="7772400" cy="2176272"/>
          </a:xfrm>
          <a:prstGeom prst="rect">
            <a:avLst/>
          </a:prstGeom>
        </p:spPr>
      </p:pic>
    </p:spTree>
    <p:extLst>
      <p:ext uri="{BB962C8B-B14F-4D97-AF65-F5344CB8AC3E}">
        <p14:creationId xmlns:p14="http://schemas.microsoft.com/office/powerpoint/2010/main" val="2049880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74F1-9644-A627-BF5E-E9B12F54B914}"/>
              </a:ext>
            </a:extLst>
          </p:cNvPr>
          <p:cNvSpPr>
            <a:spLocks noGrp="1"/>
          </p:cNvSpPr>
          <p:nvPr>
            <p:ph type="title"/>
          </p:nvPr>
        </p:nvSpPr>
        <p:spPr/>
        <p:txBody>
          <a:bodyPr/>
          <a:lstStyle/>
          <a:p>
            <a:endParaRPr lang="en-SA" dirty="0"/>
          </a:p>
        </p:txBody>
      </p:sp>
      <p:sp>
        <p:nvSpPr>
          <p:cNvPr id="3" name="Content Placeholder 2">
            <a:extLst>
              <a:ext uri="{FF2B5EF4-FFF2-40B4-BE49-F238E27FC236}">
                <a16:creationId xmlns:a16="http://schemas.microsoft.com/office/drawing/2014/main" id="{596E13AC-5213-87ED-10DE-0594C0E182FA}"/>
              </a:ext>
            </a:extLst>
          </p:cNvPr>
          <p:cNvSpPr>
            <a:spLocks noGrp="1"/>
          </p:cNvSpPr>
          <p:nvPr>
            <p:ph idx="1"/>
          </p:nvPr>
        </p:nvSpPr>
        <p:spPr/>
        <p:txBody>
          <a:bodyPr/>
          <a:lstStyle/>
          <a:p>
            <a:endParaRPr lang="en-US" dirty="0"/>
          </a:p>
          <a:p>
            <a:r>
              <a:rPr lang="en-US" dirty="0"/>
              <a:t>We</a:t>
            </a:r>
            <a:r>
              <a:rPr lang="zh-CN" altLang="en-US" dirty="0"/>
              <a:t> </a:t>
            </a:r>
            <a:r>
              <a:rPr lang="en-US" altLang="zh-CN" dirty="0"/>
              <a:t>don’t</a:t>
            </a:r>
            <a:r>
              <a:rPr lang="zh-CN" altLang="en-US" dirty="0"/>
              <a:t> </a:t>
            </a:r>
            <a:r>
              <a:rPr lang="en-US" altLang="zh-CN" dirty="0"/>
              <a:t>know</a:t>
            </a:r>
            <a:r>
              <a:rPr lang="zh-CN" altLang="en-US" dirty="0"/>
              <a:t> </a:t>
            </a:r>
            <a:r>
              <a:rPr lang="en-US" altLang="zh-CN" dirty="0"/>
              <a:t>the</a:t>
            </a:r>
            <a:r>
              <a:rPr lang="zh-CN" altLang="en-US" dirty="0"/>
              <a:t> </a:t>
            </a:r>
            <a:r>
              <a:rPr lang="en-US" altLang="zh-CN" dirty="0" err="1"/>
              <a:t>sd</a:t>
            </a:r>
            <a:r>
              <a:rPr lang="en-US" altLang="zh-CN" dirty="0"/>
              <a:t>,</a:t>
            </a:r>
            <a:r>
              <a:rPr lang="zh-CN" altLang="en-US" dirty="0"/>
              <a:t> </a:t>
            </a:r>
            <a:r>
              <a:rPr lang="en-US" altLang="zh-CN" dirty="0"/>
              <a:t>so</a:t>
            </a:r>
            <a:r>
              <a:rPr lang="zh-CN" altLang="en-US" dirty="0"/>
              <a:t> </a:t>
            </a:r>
            <a:r>
              <a:rPr lang="en-US" altLang="zh-CN" dirty="0"/>
              <a:t>we</a:t>
            </a:r>
            <a:r>
              <a:rPr lang="zh-CN" altLang="en-US" dirty="0"/>
              <a:t> </a:t>
            </a:r>
            <a:r>
              <a:rPr lang="en-US" altLang="zh-CN" dirty="0"/>
              <a:t>estimate</a:t>
            </a:r>
            <a:r>
              <a:rPr lang="zh-CN" altLang="en-US" dirty="0"/>
              <a:t> </a:t>
            </a:r>
            <a:r>
              <a:rPr lang="en-US" altLang="zh-CN" dirty="0"/>
              <a:t>it.</a:t>
            </a:r>
            <a:endParaRPr lang="en-US" dirty="0"/>
          </a:p>
          <a:p>
            <a:endParaRPr lang="en-US" dirty="0"/>
          </a:p>
          <a:p>
            <a:r>
              <a:rPr lang="en-US" dirty="0"/>
              <a:t>confidence interval </a:t>
            </a:r>
            <a:r>
              <a:rPr lang="zh-CN" altLang="en-US" dirty="0"/>
              <a:t> </a:t>
            </a:r>
            <a:r>
              <a:rPr lang="en-SA" altLang="zh-CN" dirty="0"/>
              <a:t>is</a:t>
            </a:r>
          </a:p>
          <a:p>
            <a:r>
              <a:rPr lang="en-US" dirty="0"/>
              <a:t>1-alpha=0.98</a:t>
            </a:r>
            <a:r>
              <a:rPr lang="zh-CN" altLang="en-US" dirty="0"/>
              <a:t> </a:t>
            </a:r>
            <a:r>
              <a:rPr lang="en-US" altLang="zh-CN" dirty="0"/>
              <a:t>=&gt;</a:t>
            </a:r>
            <a:r>
              <a:rPr lang="zh-CN" altLang="en-US" dirty="0"/>
              <a:t> </a:t>
            </a:r>
            <a:r>
              <a:rPr lang="en-US" dirty="0"/>
              <a:t> alpha = 0.02</a:t>
            </a:r>
            <a:r>
              <a:rPr lang="zh-CN" altLang="en-US" dirty="0"/>
              <a:t> </a:t>
            </a:r>
            <a:r>
              <a:rPr lang="en-US" altLang="zh-CN" dirty="0"/>
              <a:t>=&gt;</a:t>
            </a:r>
            <a:r>
              <a:rPr lang="zh-CN" altLang="en-US" dirty="0"/>
              <a:t> </a:t>
            </a:r>
            <a:r>
              <a:rPr lang="en-US" altLang="zh-CN" dirty="0"/>
              <a:t>alpha/2</a:t>
            </a:r>
            <a:r>
              <a:rPr lang="zh-CN" altLang="en-US" dirty="0"/>
              <a:t> </a:t>
            </a:r>
            <a:r>
              <a:rPr lang="en-US" altLang="zh-CN" dirty="0"/>
              <a:t>=</a:t>
            </a:r>
            <a:r>
              <a:rPr lang="zh-CN" altLang="en-US" dirty="0"/>
              <a:t> </a:t>
            </a:r>
            <a:r>
              <a:rPr lang="en-US" altLang="zh-CN" dirty="0"/>
              <a:t>0.01</a:t>
            </a:r>
          </a:p>
          <a:p>
            <a:r>
              <a:rPr lang="en-US" dirty="0"/>
              <a:t> u = 500</a:t>
            </a:r>
            <a:endParaRPr lang="en-US" altLang="zh-CN" dirty="0"/>
          </a:p>
          <a:p>
            <a:r>
              <a:rPr lang="en-US" altLang="zh-CN" dirty="0"/>
              <a:t>n-1</a:t>
            </a:r>
            <a:r>
              <a:rPr lang="zh-CN" altLang="en-US" dirty="0"/>
              <a:t> </a:t>
            </a:r>
            <a:r>
              <a:rPr lang="en-US" altLang="zh-CN" dirty="0"/>
              <a:t>=</a:t>
            </a:r>
            <a:r>
              <a:rPr lang="zh-CN" altLang="en-US" dirty="0"/>
              <a:t> </a:t>
            </a:r>
            <a:r>
              <a:rPr lang="en-US" altLang="zh-CN" dirty="0"/>
              <a:t>9</a:t>
            </a:r>
            <a:endParaRPr lang="en-US" dirty="0">
              <a:effectLst/>
            </a:endParaRPr>
          </a:p>
        </p:txBody>
      </p:sp>
      <p:pic>
        <p:nvPicPr>
          <p:cNvPr id="6" name="Picture 5">
            <a:extLst>
              <a:ext uri="{FF2B5EF4-FFF2-40B4-BE49-F238E27FC236}">
                <a16:creationId xmlns:a16="http://schemas.microsoft.com/office/drawing/2014/main" id="{C0FF8DA3-FA8D-96ED-C347-578ACDF612C9}"/>
              </a:ext>
            </a:extLst>
          </p:cNvPr>
          <p:cNvPicPr>
            <a:picLocks noChangeAspect="1"/>
          </p:cNvPicPr>
          <p:nvPr/>
        </p:nvPicPr>
        <p:blipFill>
          <a:blip r:embed="rId2"/>
          <a:stretch>
            <a:fillRect/>
          </a:stretch>
        </p:blipFill>
        <p:spPr>
          <a:xfrm>
            <a:off x="4349343" y="2793092"/>
            <a:ext cx="4318000" cy="1066800"/>
          </a:xfrm>
          <a:prstGeom prst="rect">
            <a:avLst/>
          </a:prstGeom>
        </p:spPr>
      </p:pic>
    </p:spTree>
    <p:extLst>
      <p:ext uri="{BB962C8B-B14F-4D97-AF65-F5344CB8AC3E}">
        <p14:creationId xmlns:p14="http://schemas.microsoft.com/office/powerpoint/2010/main" val="1410235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AFB9-5A69-3523-DB04-11A9213BE09F}"/>
              </a:ext>
            </a:extLst>
          </p:cNvPr>
          <p:cNvSpPr>
            <a:spLocks noGrp="1"/>
          </p:cNvSpPr>
          <p:nvPr>
            <p:ph type="title"/>
          </p:nvPr>
        </p:nvSpPr>
        <p:spPr/>
        <p:txBody>
          <a:bodyPr/>
          <a:lstStyle/>
          <a:p>
            <a:endParaRPr lang="en-SA"/>
          </a:p>
        </p:txBody>
      </p:sp>
      <p:sp>
        <p:nvSpPr>
          <p:cNvPr id="3" name="Content Placeholder 2">
            <a:extLst>
              <a:ext uri="{FF2B5EF4-FFF2-40B4-BE49-F238E27FC236}">
                <a16:creationId xmlns:a16="http://schemas.microsoft.com/office/drawing/2014/main" id="{8C925F98-BB5B-41BC-3F0B-03063ECEE06F}"/>
              </a:ext>
            </a:extLst>
          </p:cNvPr>
          <p:cNvSpPr>
            <a:spLocks noGrp="1"/>
          </p:cNvSpPr>
          <p:nvPr>
            <p:ph idx="1"/>
          </p:nvPr>
        </p:nvSpPr>
        <p:spPr/>
        <p:txBody>
          <a:bodyPr>
            <a:normAutofit/>
          </a:bodyPr>
          <a:lstStyle/>
          <a:p>
            <a:r>
              <a:rPr lang="en-US" dirty="0"/>
              <a:t>The engineer always sets a level of confidence of 98% for these tests. Find a rejection region for the test at this level. Is the value of the test statistic inside or outside the rejection region? What is your conclusion? </a:t>
            </a:r>
          </a:p>
          <a:p>
            <a:endParaRPr lang="en-SA" dirty="0"/>
          </a:p>
          <a:p>
            <a:endParaRPr lang="en-SA" dirty="0"/>
          </a:p>
        </p:txBody>
      </p:sp>
    </p:spTree>
    <p:extLst>
      <p:ext uri="{BB962C8B-B14F-4D97-AF65-F5344CB8AC3E}">
        <p14:creationId xmlns:p14="http://schemas.microsoft.com/office/powerpoint/2010/main" val="1123406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C040-8FAB-06BF-5182-BF905C245757}"/>
              </a:ext>
            </a:extLst>
          </p:cNvPr>
          <p:cNvSpPr>
            <a:spLocks noGrp="1"/>
          </p:cNvSpPr>
          <p:nvPr>
            <p:ph type="title"/>
          </p:nvPr>
        </p:nvSpPr>
        <p:spPr/>
        <p:txBody>
          <a:bodyPr/>
          <a:lstStyle/>
          <a:p>
            <a:r>
              <a:rPr lang="en-US" altLang="zh-CN" dirty="0"/>
              <a:t>Problem7</a:t>
            </a:r>
            <a:endParaRPr lang="en-SA" dirty="0"/>
          </a:p>
        </p:txBody>
      </p:sp>
      <p:sp>
        <p:nvSpPr>
          <p:cNvPr id="3" name="Content Placeholder 2">
            <a:extLst>
              <a:ext uri="{FF2B5EF4-FFF2-40B4-BE49-F238E27FC236}">
                <a16:creationId xmlns:a16="http://schemas.microsoft.com/office/drawing/2014/main" id="{D361C39F-28A4-AEBA-E760-F84CD252C505}"/>
              </a:ext>
            </a:extLst>
          </p:cNvPr>
          <p:cNvSpPr>
            <a:spLocks noGrp="1"/>
          </p:cNvSpPr>
          <p:nvPr>
            <p:ph idx="1"/>
          </p:nvPr>
        </p:nvSpPr>
        <p:spPr/>
        <p:txBody>
          <a:bodyPr/>
          <a:lstStyle/>
          <a:p>
            <a:r>
              <a:rPr lang="en-US" dirty="0">
                <a:effectLst/>
              </a:rPr>
              <a:t>We can find that </a:t>
            </a:r>
            <a:r>
              <a:rPr lang="en-US" altLang="zh-CN" dirty="0">
                <a:effectLst/>
              </a:rPr>
              <a:t>p</a:t>
            </a:r>
            <a:r>
              <a:rPr lang="zh-CN" altLang="en-US" dirty="0">
                <a:effectLst/>
              </a:rPr>
              <a:t> </a:t>
            </a:r>
            <a:r>
              <a:rPr lang="en-US" altLang="zh-CN" dirty="0">
                <a:effectLst/>
              </a:rPr>
              <a:t>value</a:t>
            </a:r>
            <a:r>
              <a:rPr lang="zh-CN" altLang="en-US" dirty="0">
                <a:effectLst/>
              </a:rPr>
              <a:t> </a:t>
            </a:r>
            <a:r>
              <a:rPr lang="en-US" altLang="zh-CN" dirty="0">
                <a:effectLst/>
              </a:rPr>
              <a:t>is</a:t>
            </a:r>
            <a:r>
              <a:rPr lang="zh-CN" altLang="en-US" dirty="0">
                <a:effectLst/>
              </a:rPr>
              <a:t> </a:t>
            </a:r>
            <a:r>
              <a:rPr lang="en-US" altLang="zh-CN" dirty="0">
                <a:effectLst/>
              </a:rPr>
              <a:t>smaller.</a:t>
            </a:r>
            <a:endParaRPr lang="en-US" dirty="0">
              <a:effectLst/>
            </a:endParaRPr>
          </a:p>
          <a:p>
            <a:r>
              <a:rPr lang="en-US" dirty="0">
                <a:effectLst/>
              </a:rPr>
              <a:t>The larger the sample size, the narrower the calculated confidence interval and the higher the precision, and the smaller the p-value will be. </a:t>
            </a:r>
          </a:p>
          <a:p>
            <a:r>
              <a:rPr lang="en-US" dirty="0">
                <a:effectLst/>
              </a:rPr>
              <a:t>Because the larger the sample size, the smaller the sampling error, when the sample size is as much as the overall (equivalent to the census), there is no sampling error, the more narrow the calculated confidence interval into only one value. </a:t>
            </a:r>
          </a:p>
          <a:p>
            <a:pPr marL="0" indent="0">
              <a:buNone/>
            </a:pPr>
            <a:endParaRPr lang="en-SA" dirty="0"/>
          </a:p>
        </p:txBody>
      </p:sp>
    </p:spTree>
    <p:extLst>
      <p:ext uri="{BB962C8B-B14F-4D97-AF65-F5344CB8AC3E}">
        <p14:creationId xmlns:p14="http://schemas.microsoft.com/office/powerpoint/2010/main" val="2490136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162</Words>
  <Application>Microsoft Macintosh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Problem7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Juyi Lin</dc:creator>
  <cp:lastModifiedBy>Juyi Lin</cp:lastModifiedBy>
  <cp:revision>6</cp:revision>
  <dcterms:created xsi:type="dcterms:W3CDTF">2022-09-15T10:59:41Z</dcterms:created>
  <dcterms:modified xsi:type="dcterms:W3CDTF">2022-09-15T12:40:47Z</dcterms:modified>
</cp:coreProperties>
</file>