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317" r:id="rId4"/>
    <p:sldId id="267" r:id="rId5"/>
    <p:sldId id="316" r:id="rId6"/>
    <p:sldId id="315" r:id="rId7"/>
    <p:sldId id="318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7"/>
    <p:restoredTop sz="96327"/>
  </p:normalViewPr>
  <p:slideViewPr>
    <p:cSldViewPr snapToGrid="0">
      <p:cViewPr varScale="1">
        <p:scale>
          <a:sx n="132" d="100"/>
          <a:sy n="132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6317E-1E0C-EF4C-88B5-4DCA4F4E5BF7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181FF-FA5A-E44E-989A-6AC44FBA2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8BA7-547D-447D-C507-32708DD5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AAB2-DE25-130F-3C89-0A5FB6383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9B5B-04C2-26B4-68BC-79A63BDA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EAE9-21AA-8949-85DF-9852DB739003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45B3-6027-1ADD-AA1A-FBD84B65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C806-8AA9-7485-74FF-EFA2E91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7245-C0B8-70E4-F445-D744E98C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7456-8C9E-92AE-8903-4D6249F5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192D-4134-2263-857D-C4D4AFB5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79C6-CD8B-4A46-A156-170FEA6294B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CB1C-66C6-D494-0023-896560E7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3DE5A-C710-D2AA-7BEC-7FF5CB4E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AB86D-F736-FB6C-FBC7-71ED2FEA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9E16C-DABF-0004-0D25-3AA57AB9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5F6D-F810-50E5-A044-4748146A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41B6-F06F-7C41-B1AB-605D0380247A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16C0-52BC-25B7-ECDA-AE6F7ABE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2B91-5D27-CB32-B515-8E431A3D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E84B-6186-4A40-36AA-F921F94E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24C2-13CF-72F7-05C4-6DDB501C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8D48-BA44-20AE-63AC-948019B2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FEC9-1DB0-1B89-6D01-23EFDD03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4090-0A70-BFE7-05D2-256211B3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740-1E86-B323-02DF-82F967DB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C8B7C-866E-FBDB-8FFF-DC10114D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7E86-FE5C-F6E6-C911-E8C514CE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1AAF-1B86-BD44-9778-3877DBFBA711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23D4-24FE-21CD-4879-E457850C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FBBA-88FF-1F44-60A4-873C56A2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9ECB-14F0-F8D1-9361-BB64E1FB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0D36-3291-4C28-F4D2-0F8C8F84B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71A0E-4391-FBBA-C97F-FBAE5121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9604-AA81-5965-5F53-A7DC7B58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B046-56A9-624F-B125-0C08AE28861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DFD51-B72E-CE15-8924-4D4104AC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A4F9-1C28-D828-0F92-00CC195D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2DA4-7003-C16B-6D96-58059EB0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4B33-AF8C-E14E-397E-7B1C3343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7727-8DC7-C090-D364-F830E3C1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D2DE5-B3EA-FEC1-5C7B-A3CAD4376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FE55-C1BE-13F1-31AA-7B69679EE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F52A1-90B8-0AC5-0BE6-BE40A2A7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DF72-BB88-3D41-91D1-539067581345}" type="datetime3">
              <a:rPr lang="en-US" smtClean="0"/>
              <a:t>9 February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56BA4-24D2-E7C5-3399-5011A5B3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31EDE-2C4A-09A8-C543-05530A9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1426-FF08-3985-3CB4-EB51D93A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25147-8E67-86D6-0332-510AFC8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B67F-36D5-1347-B0DE-63B8FB6208F9}" type="datetime3">
              <a:rPr lang="en-US" smtClean="0"/>
              <a:t>9 February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8700-2246-A0D5-7226-46C78CB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3D21-5692-30A4-7EF5-832FB87F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3A8C9-B58C-FEAE-BA6D-779F1CC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3F39-7378-874D-B33C-942BED78C2D5}" type="datetime3">
              <a:rPr lang="en-US" smtClean="0"/>
              <a:t>9 February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DE73A-3FE9-15B2-57FA-E2FCB302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CDF2E-2191-8730-963C-6B406E82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6660-4E59-1BAE-BEF4-3DB77B78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EC81-53C5-F6EE-10A7-EA8379B05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EEB7-580C-BDA7-C798-986ADA4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CEB85-2EEE-A956-A65A-F9335DDF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C347-88A0-EF43-8121-44EBF23E524E}" type="datetime3">
              <a:rPr lang="en-US" smtClean="0"/>
              <a:t>9 February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2790-E623-7D80-1810-B26427A0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ECB1-E8E8-A8E9-C4CF-19DBF9CC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B6D5-AA26-369D-49AE-C3ECDE4F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C4A77-0274-9340-BDB1-3CF2DF7DA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A7D8B-24C2-E819-FE2D-E9240BA1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C86D-CE48-31FD-95CD-30BAB9FA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2269-9073-214D-BF07-215995BEE7A3}" type="datetime3">
              <a:rPr lang="en-US" smtClean="0"/>
              <a:t>9 February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4757F-5AA3-DB54-0D76-140B85DA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89F7F-091E-AEE8-7D99-60633BC2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93F77-CAA1-7009-1DE2-3C8BDD9E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07E2-0536-638F-72D0-BBBB072C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7016-E7ED-5CBD-D7BB-D83ADB1D0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A1D7-3A62-A84D-BFE9-D5BB7C65E142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BEB0-1497-D8EF-E08F-F5680F10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B212-CE81-9381-799B-9A8077D0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110E-8D9F-3747-A1EB-E4D7CC7A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FB0F-EC75-DA66-C91E-A116957FA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35" y="1122362"/>
            <a:ext cx="11479730" cy="3785393"/>
          </a:xfrm>
        </p:spPr>
        <p:txBody>
          <a:bodyPr>
            <a:normAutofit/>
          </a:bodyPr>
          <a:lstStyle/>
          <a:p>
            <a:r>
              <a:rPr lang="en-US" dirty="0"/>
              <a:t>System name </a:t>
            </a:r>
            <a:r>
              <a:rPr lang="en-US" sz="4400" dirty="0"/>
              <a:t>(e.g., "VL2")</a:t>
            </a:r>
            <a:br>
              <a:rPr lang="en-US" sz="4400" dirty="0"/>
            </a:br>
            <a:r>
              <a:rPr lang="en-US" dirty="0"/>
              <a:t>Institution and/or authors </a:t>
            </a:r>
            <a:r>
              <a:rPr lang="en-US" sz="4400" dirty="0"/>
              <a:t>(e.g., "Microsoft Research")</a:t>
            </a:r>
            <a:br>
              <a:rPr lang="en-US" dirty="0"/>
            </a:br>
            <a:r>
              <a:rPr lang="en-US" dirty="0"/>
              <a:t>Conference </a:t>
            </a:r>
            <a:r>
              <a:rPr lang="en-US" sz="4400" dirty="0"/>
              <a:t>(e.g., "SIGCOMM 2009")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9AD91-4A62-448F-AA21-7CFD2745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Your Name Here</a:t>
            </a:r>
            <a:br>
              <a:rPr lang="en-US" dirty="0"/>
            </a:br>
            <a:r>
              <a:rPr lang="en-US" dirty="0"/>
              <a:t>KAUST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7D4F-1B2B-D452-AF3A-44645290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4E8D-497D-1D4C-8DFC-43856B2120EF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FCAE-F7E2-C70E-94EB-7A68A86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621-F679-3772-99EA-AD45D425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4290-82EB-677D-1CB8-2166A1D0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summary, technical details and main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7521F3-F31D-3BA9-0B08-213B49180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technical details so that one can understand the key details without carefully reading 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A628-59A9-DA19-D84B-E7467E06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1877-488B-C24E-FBAC-5A04E60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99E5-CC99-D0DE-C9C0-F4EA2EFC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7DAD06-E627-127F-ECD9-0E09F23A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904A79-C023-5AD6-F91E-2A9E500F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the difference between this paper and related work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where the companion paper may be contrasted or where you can put the paper in the context of prior work, including the companion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F515-53E2-DF92-9F60-60563D7A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1AAF-1B86-BD44-9778-3877DBFBA711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06F7-B9AE-9A32-6493-062B90AC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92B2-3EDC-6BFC-D1B1-6EC6B39B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51AF-5B9D-7628-9965-35DB8AAE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FE6B-A8AD-9A8C-2D02-FCC1A53F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this on your own paper review as well as reviews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from others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attribution)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468-C9DA-457E-5FAF-018231E4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AA62-0803-AF52-5348-71A60465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AD1F-356A-619B-8E2A-F963ABD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6C3C-D38A-D30C-17E0-4CCAC89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Weaknesses/limitations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C1FA-13A9-58FB-6977-704CBF6A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this on your own paper review as well as reviews from others (with attribution)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B73D-0404-849B-28E0-9E38F8AF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77B2-2C1C-773F-591F-FB716EF2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57AE-8791-556B-A6C2-6729F9EE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F4A1-BAA7-A55F-8CFC-3503BC7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discussion, including proposals for 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806C-CBEB-F8C4-D37D-14331995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you have ideas of what the paper missed or what you would improve?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suggestions if they were present in paper reviews (with attribution)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A582-0C42-796A-CACF-19C261B7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25E3-57C5-9E07-9455-40FB4D8A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A818-E0A1-5FCF-8128-AB16D07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Slides in gray are to be remove from the final 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36E2C-BD7C-EFFA-5D72-7518D1E2B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EAEC-78A3-124F-BB1C-4C0A8A7CC143}" type="datetime3">
              <a:rPr lang="en-US" smtClean="0"/>
              <a:t>9 February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27C5-CC68-7E94-42A6-70FF51858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4E30-0C91-65A1-AE6D-C0E1861F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Paper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4075-70A9-B5B7-63D5-F2818B7E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 to read mandatory and companion paper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should last 45 minute without interruptions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Though expect interruptions and questions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 by discussion anchored by the presenters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should go in a useful presentation?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 next slide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the discussion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through the strengths and weaknesses from the paper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3613-5944-EDAE-64F0-78751A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34F3-54CF-BA3D-5E78-899B8F6A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74F417-E164-7746-0622-86A6C596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EAEC-78A3-124F-BB1C-4C0A8A7CC143}" type="datetime3">
              <a:rPr lang="en-US" smtClean="0"/>
              <a:t>9 February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Guidelines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5A92E3-45B7-9445-8418-823DC9DE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Motivate the paper and provide background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the high-level idea, approach, and/or insight (using examples, whenever appropriate)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technical details so that one can understand the key details without carefully reading it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the difference between this paper and related work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Raise questions throughout the presentation to generate discussion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A5DE-8115-B246-8B62-52D735DB1556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8655-F74F-7445-B09D-C54364781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4CAA-699B-9245-330F-DCD6EB7B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22D6-0C5E-E05B-B655-2FD05917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the Companion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E609-7AA6-8C79-BF4D-934610CC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presentation is primarily about the paper that we have read and reviewed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it is expected that you have read the companion paper and are able to present it in brief way, drawing links between the mandatory paper and the companion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your best judgement to decide at what point of the presentation it is best to introduce the companion paper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example, the companion paper paper could be covered as part of the background, or the motivation, or the evaluation (if it is a baseline), or the related work 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AAA3-D780-6339-33EB-CDA812EB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89E3-3CBD-320A-1497-8E17D67C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96C8-00BF-A10C-4A54-6B6213D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57E1-7613-10FA-9B91-44ACE960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E60B-ECCD-9C75-A73D-7CD14194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next few slides provide a default template for you to follow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not meant to be very rigid, and you can deviate from it at will (always this about the story you are telling and its flow!)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your presentation should cover those points and most likely follow the suggested order of presentation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ECB7-4B62-2B47-C431-3CB64FAB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57C2-B0BA-F2FD-F519-E8DB7382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4112-FEE1-479D-9398-3C11110E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4FA5-1582-6AD7-EE89-89131B11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8D2F-D9BF-7123-95B6-EC061B5E8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9B1A-BA2D-95BE-EEDC-F1E21F7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1AAF-1B86-BD44-9778-3877DBFBA711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5433-3BF6-4803-7D51-302FAB20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2BF2-30F6-4DD5-C387-E71C09B2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780A-25A5-BD35-DBDA-CD821ED8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319B-F34E-9D41-4C05-53DB163F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08B2-C9C7-4D31-5ED8-30282D5B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2E9CB-7E8F-031F-A282-A567319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EBAD-8EF5-EB72-4E0F-C307A688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EEA0-A1F0-EC82-5427-C330FA54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3CEB-22E8-A96C-99D9-423F7602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the high-level idea, approach, and/or insight (using examples, whenever appropriate)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8688-8F69-E9E5-E767-80BF65A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D49-559F-2848-840B-1066B3159FD7}" type="datetime3">
              <a:rPr lang="en-US" smtClean="0"/>
              <a:t>9 February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EBC5-06BC-98CA-DA40-6C0CEAEA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345 – S24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545B-4F9D-1CA8-56AC-210B54AC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110E-8D9F-3747-A1EB-E4D7CC7A0B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1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570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System name (e.g., "VL2") Institution and/or authors (e.g., "Microsoft Research") Conference (e.g., "SIGCOMM 2009")</vt:lpstr>
      <vt:lpstr>Slides in gray are to be remove from the final presentation</vt:lpstr>
      <vt:lpstr>Paper Presentation</vt:lpstr>
      <vt:lpstr>Presentation Guidelines</vt:lpstr>
      <vt:lpstr>About the Companion Paper</vt:lpstr>
      <vt:lpstr>Presentation Structure</vt:lpstr>
      <vt:lpstr>Presentation Template</vt:lpstr>
      <vt:lpstr>Problem</vt:lpstr>
      <vt:lpstr>Core Ideas</vt:lpstr>
      <vt:lpstr>Descriptive summary, technical details and main results</vt:lpstr>
      <vt:lpstr>Related Work</vt:lpstr>
      <vt:lpstr>Strengths</vt:lpstr>
      <vt:lpstr>Weaknesses/limitations</vt:lpstr>
      <vt:lpstr>Further discussion, including proposals for follow-up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name (e.g., "VL2") Institution and/or authors (e.g., "Microsoft Research") Conference (e.g., "SIGCOMM 2009")</dc:title>
  <dc:creator>Marco Canini</dc:creator>
  <cp:lastModifiedBy>Marco Canini</cp:lastModifiedBy>
  <cp:revision>1</cp:revision>
  <dcterms:created xsi:type="dcterms:W3CDTF">2024-02-09T07:33:11Z</dcterms:created>
  <dcterms:modified xsi:type="dcterms:W3CDTF">2024-02-09T08:18:21Z</dcterms:modified>
</cp:coreProperties>
</file>