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0"/>
    <p:restoredTop sz="94674"/>
  </p:normalViewPr>
  <p:slideViewPr>
    <p:cSldViewPr snapToGrid="0">
      <p:cViewPr varScale="1">
        <p:scale>
          <a:sx n="124" d="100"/>
          <a:sy n="124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AAD8-4A4D-46FD-4464-CF3C4717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C521C-0D3A-FD27-9596-2C3ACCAD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F85D-031B-B643-13F7-2DC09B0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3E71-1C81-B8F2-06EF-59CCA504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EC97-F9A0-B3C0-0921-067070D1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29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81A6-AAF9-607C-9183-12EBC4A3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D715-39A4-9B61-27F7-26CB5E1D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1059-A932-0503-9A44-82D66202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88E-D096-728A-7FF5-6B63A4F2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06AA-B4CD-F5AB-021B-DE7AEB04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694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1756C-6BC9-AE8C-2C17-908AF805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81087-346F-CBB5-53C8-01A979A8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F2D-7441-A273-BFAC-3498985A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29D3-3A50-F12E-A35B-82DDED7C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7DE2-EF32-1FC6-9D1A-1E2DE99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03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2444-E8E7-4563-FCC5-F62A46E5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866F-0060-48D7-B815-BDFBB7C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5E3B-C36C-9435-AEF8-D5FC49A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77BA-841A-EFB3-1582-E9E51C7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2780-15EC-335D-49DD-5802D25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621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093A-8F67-EE1A-D32F-0F6B07A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5E06-DC5C-F806-867A-9723062A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9F39-481D-E58C-CF06-DE6100BA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2141-F118-20BA-6C83-FC1BBB84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65A3-4BCD-73CE-EEEF-5985938D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87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3924-7837-C826-0E42-1C9D544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AF00-6E96-FDA3-37D0-BB86EFEF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87A5-0E4B-CA92-BD45-A346DA53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D7C2-1A5F-0EC1-43FF-F7EDCDD1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AB47-9CD8-D7DA-4D25-0BA191A6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65A7-4E58-C9DB-05A4-5EBE1E4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04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2848-0CDC-4A39-158F-A6DA1828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2CD9-E41D-4225-AEAD-1F881878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14A5B-3176-8B01-5805-BD540309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AD8B-CAAE-E7CB-807F-32042089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8807E-542C-7DA8-7661-8F7ADAB28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9EDF8-7ADA-3665-0793-C6F6B13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7A294-F540-4410-1230-CFC92DC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BBDB5-3745-C3BC-EDBC-7FBCA862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068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C11D-CFB5-E832-222E-54B20AAF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7845F-1C04-8DE6-6FEA-A12BF9D4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CECB4-EC1A-22E0-7EFA-0646E46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6B991-B739-CD1B-599B-7DCEB610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190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26886-5C86-F669-43C7-1CF5424D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A97CE-768D-E46A-AC8E-E4713951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8584-7317-6B15-BD56-7815272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09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397-D309-7B67-D0D0-287F34E0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E979-5CBB-DBBB-5CE5-A396EDA3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B081-9743-0D45-D91C-705FF31F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376B-05A1-D0ED-D988-469C9FB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D9A3-B9A6-1B06-83B6-343823C8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61B38-F640-CD05-6706-D307F5F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7605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F4B4-3287-2483-4781-CF0F3FE1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3C2D2-1A3B-5A32-D395-A211198CE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C89A-CE26-180A-B723-7F91375B8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AD0E-C88C-8573-45D6-32F85860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270C-91E1-4F54-2865-493EE40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B30A-EADE-631D-479E-BA7C2880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846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A6424-4961-042F-2574-15C231F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BF35-A105-F125-17DB-8C05A740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746B-4B15-D280-3828-77628DFFA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A0FC-8F69-6998-E62F-097BFF2B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E3FF-CF62-FD2D-2896-A6087DAF3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597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8BFE-7275-D13C-CBE6-9DF88483F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Assignment1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E16A-84FC-5F13-6D1A-9B72AFE7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407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FB20-B8BA-03E7-5B77-7206BF44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14" y="474442"/>
            <a:ext cx="10515600" cy="1325563"/>
          </a:xfrm>
        </p:spPr>
        <p:txBody>
          <a:bodyPr/>
          <a:lstStyle/>
          <a:p>
            <a:r>
              <a:rPr lang="en-US" altLang="zh-CN" dirty="0"/>
              <a:t>Parameter</a:t>
            </a:r>
            <a:endParaRPr lang="en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8647-3F42-1909-84E8-B650485A0FD9}"/>
              </a:ext>
            </a:extLst>
          </p:cNvPr>
          <p:cNvSpPr txBox="1"/>
          <p:nvPr/>
        </p:nvSpPr>
        <p:spPr>
          <a:xfrm>
            <a:off x="673814" y="2276451"/>
            <a:ext cx="109565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window sizes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"16K"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"32K"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"64K"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"128K"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"256K"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"512K"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"1024K"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parallel connections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while</a:t>
            </a:r>
            <a:r>
              <a:rPr lang="zh-CN" alt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window</a:t>
            </a:r>
            <a:r>
              <a:rPr lang="zh-CN" alt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size</a:t>
            </a:r>
            <a:r>
              <a:rPr lang="zh-CN" alt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=128KByte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Location:</a:t>
            </a:r>
            <a:r>
              <a:rPr lang="zh-CN" alt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French Lille,</a:t>
            </a:r>
            <a:r>
              <a:rPr lang="zh-CN" alt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Netherlands,</a:t>
            </a:r>
            <a:r>
              <a:rPr lang="zh-CN" alt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CCCCCC"/>
                </a:solidFill>
                <a:latin typeface="Menlo" panose="020B0609030804020204" pitchFamily="49" charset="0"/>
              </a:rPr>
              <a:t>USA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BC92-5BEB-4FF8-2FAD-9463F148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9255" cy="1325563"/>
          </a:xfrm>
        </p:spPr>
        <p:txBody>
          <a:bodyPr/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5B49-2F3A-9A09-0FF7-AF81273F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36" y="1844097"/>
            <a:ext cx="4562765" cy="652462"/>
          </a:xfrm>
        </p:spPr>
        <p:txBody>
          <a:bodyPr/>
          <a:lstStyle/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LA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1527Mb/s</a:t>
            </a:r>
            <a:r>
              <a:rPr lang="zh-CN" altLang="en-US" dirty="0"/>
              <a:t> 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62C48-39ED-8DA6-C1FE-763CCCA7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7" y="2472184"/>
            <a:ext cx="6162520" cy="10096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39A96B-40F6-C753-8E13-B50768FA6078}"/>
              </a:ext>
            </a:extLst>
          </p:cNvPr>
          <p:cNvSpPr txBox="1">
            <a:spLocks/>
          </p:cNvSpPr>
          <p:nvPr/>
        </p:nvSpPr>
        <p:spPr>
          <a:xfrm>
            <a:off x="6487392" y="201036"/>
            <a:ext cx="4947225" cy="962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KAUST</a:t>
            </a:r>
          </a:p>
          <a:p>
            <a:pPr marL="0" indent="0">
              <a:buNone/>
            </a:pPr>
            <a:r>
              <a:rPr lang="en-US" altLang="zh-CN" dirty="0"/>
              <a:t>Theory:1000Mb/s</a:t>
            </a:r>
          </a:p>
          <a:p>
            <a:pPr marL="0" indent="0">
              <a:buNone/>
            </a:pPr>
            <a:r>
              <a:rPr lang="en-US" altLang="zh-CN" dirty="0"/>
              <a:t>Fact: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4Mb/s</a:t>
            </a:r>
            <a:endParaRPr lang="en-S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7ADB1-3ADA-5BD5-47FA-C30B3AAB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67" y="1286167"/>
            <a:ext cx="5098473" cy="15462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EF17DD-3A80-26BC-5225-A1E64DE0630E}"/>
              </a:ext>
            </a:extLst>
          </p:cNvPr>
          <p:cNvSpPr txBox="1">
            <a:spLocks/>
          </p:cNvSpPr>
          <p:nvPr/>
        </p:nvSpPr>
        <p:spPr>
          <a:xfrm>
            <a:off x="6487392" y="2983110"/>
            <a:ext cx="4125190" cy="1339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laptop</a:t>
            </a:r>
          </a:p>
          <a:p>
            <a:pPr marL="0" indent="0">
              <a:buNone/>
            </a:pPr>
            <a:r>
              <a:rPr lang="en-US" altLang="zh-CN" dirty="0"/>
              <a:t>Theory:1000Mb/s</a:t>
            </a:r>
          </a:p>
          <a:p>
            <a:pPr marL="0" indent="0">
              <a:buNone/>
            </a:pPr>
            <a:r>
              <a:rPr lang="en-US" altLang="zh-CN" dirty="0"/>
              <a:t>Fact:</a:t>
            </a:r>
            <a:r>
              <a:rPr lang="zh-CN" altLang="en-US" dirty="0"/>
              <a:t> </a:t>
            </a:r>
            <a:r>
              <a:rPr lang="en-US" altLang="zh-CN" dirty="0"/>
              <a:t>436</a:t>
            </a:r>
            <a:r>
              <a:rPr lang="zh-CN" altLang="en-US" dirty="0"/>
              <a:t> </a:t>
            </a:r>
            <a:r>
              <a:rPr lang="en-US" altLang="zh-CN" dirty="0"/>
              <a:t>Mb/s</a:t>
            </a:r>
            <a:endParaRPr lang="en-S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B578AF-D6C1-0F20-0D13-EBBA5AF3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55" y="4482819"/>
            <a:ext cx="616251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87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Open Sans</vt:lpstr>
      <vt:lpstr>Office Theme</vt:lpstr>
      <vt:lpstr>Assignment1 Setting</vt:lpstr>
      <vt:lpstr>Parameter</vt:lpstr>
      <vt:lpstr>Link rate vs.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炬乙 林</dc:creator>
  <cp:lastModifiedBy>炬乙 林</cp:lastModifiedBy>
  <cp:revision>11</cp:revision>
  <dcterms:created xsi:type="dcterms:W3CDTF">2023-09-25T18:19:17Z</dcterms:created>
  <dcterms:modified xsi:type="dcterms:W3CDTF">2023-09-27T08:22:03Z</dcterms:modified>
</cp:coreProperties>
</file>