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77"/>
  </p:normalViewPr>
  <p:slideViewPr>
    <p:cSldViewPr snapToGrid="0">
      <p:cViewPr varScale="1">
        <p:scale>
          <a:sx n="149" d="100"/>
          <a:sy n="149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AAD8-4A4D-46FD-4464-CF3C4717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C521C-0D3A-FD27-9596-2C3ACCAD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F85D-031B-B643-13F7-2DC09B0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3E71-1C81-B8F2-06EF-59CCA504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EC97-F9A0-B3C0-0921-067070D1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29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81A6-AAF9-607C-9183-12EBC4A3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D715-39A4-9B61-27F7-26CB5E1D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1059-A932-0503-9A44-82D66202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88E-D096-728A-7FF5-6B63A4F2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06AA-B4CD-F5AB-021B-DE7AEB04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694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1756C-6BC9-AE8C-2C17-908AF805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81087-346F-CBB5-53C8-01A979A8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F2D-7441-A273-BFAC-3498985A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29D3-3A50-F12E-A35B-82DDED7C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7DE2-EF32-1FC6-9D1A-1E2DE99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03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2444-E8E7-4563-FCC5-F62A46E5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866F-0060-48D7-B815-BDFBB7C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5E3B-C36C-9435-AEF8-D5FC49A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77BA-841A-EFB3-1582-E9E51C7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2780-15EC-335D-49DD-5802D25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621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093A-8F67-EE1A-D32F-0F6B07A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5E06-DC5C-F806-867A-9723062A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9F39-481D-E58C-CF06-DE6100BA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2141-F118-20BA-6C83-FC1BBB84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65A3-4BCD-73CE-EEEF-5985938D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87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3924-7837-C826-0E42-1C9D544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AF00-6E96-FDA3-37D0-BB86EFEF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87A5-0E4B-CA92-BD45-A346DA53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D7C2-1A5F-0EC1-43FF-F7EDCDD1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AB47-9CD8-D7DA-4D25-0BA191A6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65A7-4E58-C9DB-05A4-5EBE1E4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04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2848-0CDC-4A39-158F-A6DA1828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2CD9-E41D-4225-AEAD-1F881878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14A5B-3176-8B01-5805-BD540309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AD8B-CAAE-E7CB-807F-32042089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8807E-542C-7DA8-7661-8F7ADAB28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9EDF8-7ADA-3665-0793-C6F6B13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7A294-F540-4410-1230-CFC92DC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BBDB5-3745-C3BC-EDBC-7FBCA862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068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C11D-CFB5-E832-222E-54B20AAF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7845F-1C04-8DE6-6FEA-A12BF9D4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CECB4-EC1A-22E0-7EFA-0646E46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6B991-B739-CD1B-599B-7DCEB610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190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26886-5C86-F669-43C7-1CF5424D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A97CE-768D-E46A-AC8E-E4713951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8584-7317-6B15-BD56-7815272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09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397-D309-7B67-D0D0-287F34E0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E979-5CBB-DBBB-5CE5-A396EDA3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B081-9743-0D45-D91C-705FF31F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376B-05A1-D0ED-D988-469C9FB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D9A3-B9A6-1B06-83B6-343823C8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61B38-F640-CD05-6706-D307F5F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7605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F4B4-3287-2483-4781-CF0F3FE1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3C2D2-1A3B-5A32-D395-A211198CE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C89A-CE26-180A-B723-7F91375B8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AD0E-C88C-8573-45D6-32F85860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270C-91E1-4F54-2865-493EE40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B30A-EADE-631D-479E-BA7C2880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846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A6424-4961-042F-2574-15C231F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BF35-A105-F125-17DB-8C05A740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746B-4B15-D280-3828-77628DFFA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1F01-1954-074E-9061-F336ABB8582A}" type="datetimeFigureOut">
              <a:rPr lang="en-SA" smtClean="0"/>
              <a:t>08/10/2023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A0FC-8F69-6998-E62F-097BFF2B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E3FF-CF62-FD2D-2896-A6087DAF3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597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8BFE-7275-D13C-CBE6-9DF88483F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Assignment2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E16A-84FC-5F13-6D1A-9B72AFE7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407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ACCDD-F575-3AF8-E81F-8FA19743BCEA}"/>
              </a:ext>
            </a:extLst>
          </p:cNvPr>
          <p:cNvSpPr txBox="1"/>
          <p:nvPr/>
        </p:nvSpPr>
        <p:spPr>
          <a:xfrm>
            <a:off x="873492" y="1112064"/>
            <a:ext cx="84822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Setting up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Remote server location: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Google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loud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southamerica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-west 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Local Server: mac multipass VM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version: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Ubuntu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22.04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Iperf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version: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3.9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9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3D9EB-B12E-997D-DFC9-D81DDD1A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58" y="0"/>
            <a:ext cx="8300175" cy="66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387FCB-8DE9-72B2-86AC-8EBEFE1B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26" y="110488"/>
            <a:ext cx="8125279" cy="63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8C7F6-8F36-2C7D-3AA4-A3877B0D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64" y="110128"/>
            <a:ext cx="9030970" cy="67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7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F50D44-6A08-1186-E0D2-E03C260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42" y="-1"/>
            <a:ext cx="9068163" cy="68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6B364D-34A0-07AC-509E-8843C3399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16751"/>
              </p:ext>
            </p:extLst>
          </p:nvPr>
        </p:nvGraphicFramePr>
        <p:xfrm>
          <a:off x="151598" y="0"/>
          <a:ext cx="11888804" cy="68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32">
                  <a:extLst>
                    <a:ext uri="{9D8B030D-6E8A-4147-A177-3AD203B41FA5}">
                      <a16:colId xmlns:a16="http://schemas.microsoft.com/office/drawing/2014/main" val="2961575258"/>
                    </a:ext>
                  </a:extLst>
                </a:gridCol>
                <a:gridCol w="2495532">
                  <a:extLst>
                    <a:ext uri="{9D8B030D-6E8A-4147-A177-3AD203B41FA5}">
                      <a16:colId xmlns:a16="http://schemas.microsoft.com/office/drawing/2014/main" val="1602545805"/>
                    </a:ext>
                  </a:extLst>
                </a:gridCol>
                <a:gridCol w="1906676">
                  <a:extLst>
                    <a:ext uri="{9D8B030D-6E8A-4147-A177-3AD203B41FA5}">
                      <a16:colId xmlns:a16="http://schemas.microsoft.com/office/drawing/2014/main" val="3140033801"/>
                    </a:ext>
                  </a:extLst>
                </a:gridCol>
                <a:gridCol w="2495532">
                  <a:extLst>
                    <a:ext uri="{9D8B030D-6E8A-4147-A177-3AD203B41FA5}">
                      <a16:colId xmlns:a16="http://schemas.microsoft.com/office/drawing/2014/main" val="3651671898"/>
                    </a:ext>
                  </a:extLst>
                </a:gridCol>
                <a:gridCol w="2495532">
                  <a:extLst>
                    <a:ext uri="{9D8B030D-6E8A-4147-A177-3AD203B41FA5}">
                      <a16:colId xmlns:a16="http://schemas.microsoft.com/office/drawing/2014/main" val="3943012819"/>
                    </a:ext>
                  </a:extLst>
                </a:gridCol>
              </a:tblGrid>
              <a:tr h="630733">
                <a:tc>
                  <a:txBody>
                    <a:bodyPr/>
                    <a:lstStyle/>
                    <a:p>
                      <a:r>
                        <a:rPr lang="en-US" altLang="zh-CN" dirty="0"/>
                        <a:t>algorithm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throughput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delay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Congestion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reason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02293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bbr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large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maximize the utilization of available bandwidth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28669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Bbr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wireless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large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considers bandwidth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another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factor.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tradeoff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12822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/>
                        <a:t>Vegas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middle</a:t>
                      </a:r>
                      <a:endParaRPr lang="en-SA" dirty="0"/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small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pretty 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RTT.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Fairness.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53607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/>
                        <a:t>Vegas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wireless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middle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small</a:t>
                      </a:r>
                      <a:endParaRPr lang="en-SA" dirty="0"/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detects congestion by monitoring changes in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RTT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57255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/>
                        <a:t>Reno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small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reduce,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/>
                        <a:t>fairness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71089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/>
                        <a:t>reno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wireless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small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loss 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aggressive reduc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cwnd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23309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/>
                        <a:t>cubic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large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well-suited for high-speed, high-bandwidth networks</a:t>
                      </a:r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5933"/>
                  </a:ext>
                </a:extLst>
              </a:tr>
              <a:tr h="630733">
                <a:tc>
                  <a:txBody>
                    <a:bodyPr/>
                    <a:lstStyle/>
                    <a:p>
                      <a:r>
                        <a:rPr lang="en-US" altLang="zh-CN" dirty="0"/>
                        <a:t>Cubic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wireless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small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loss 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aggressive reduc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cwnd</a:t>
                      </a:r>
                      <a:endParaRPr lang="en-SA" dirty="0"/>
                    </a:p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3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123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Assignment2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炬乙 林</dc:creator>
  <cp:lastModifiedBy>炬乙 林</cp:lastModifiedBy>
  <cp:revision>15</cp:revision>
  <dcterms:created xsi:type="dcterms:W3CDTF">2023-09-25T18:19:17Z</dcterms:created>
  <dcterms:modified xsi:type="dcterms:W3CDTF">2023-10-08T07:00:14Z</dcterms:modified>
</cp:coreProperties>
</file>