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77"/>
  </p:normalViewPr>
  <p:slideViewPr>
    <p:cSldViewPr snapToGrid="0">
      <p:cViewPr varScale="1">
        <p:scale>
          <a:sx n="150" d="100"/>
          <a:sy n="15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AAD8-4A4D-46FD-4464-CF3C4717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521C-0D3A-FD27-9596-2C3ACCAD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85D-031B-B643-13F7-2DC09B0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3E71-1C81-B8F2-06EF-59CCA50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EC97-F9A0-B3C0-0921-067070D1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29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81A6-AAF9-607C-9183-12EBC4A3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D715-39A4-9B61-27F7-26CB5E1D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1059-A932-0503-9A44-82D66202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88E-D096-728A-7FF5-6B63A4F2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06AA-B4CD-F5AB-021B-DE7AEB04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694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1756C-6BC9-AE8C-2C17-908AF805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81087-346F-CBB5-53C8-01A979A8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F2D-7441-A273-BFAC-3498985A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29D3-3A50-F12E-A35B-82DDED7C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7DE2-EF32-1FC6-9D1A-1E2DE99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03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2444-E8E7-4563-FCC5-F62A46E5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866F-0060-48D7-B815-BDFBB7C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E3B-C36C-9435-AEF8-D5FC49A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77BA-841A-EFB3-1582-E9E51C7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2780-15EC-335D-49DD-5802D25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621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093A-8F67-EE1A-D32F-0F6B07A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5E06-DC5C-F806-867A-9723062A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9F39-481D-E58C-CF06-DE6100BA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2141-F118-20BA-6C83-FC1BBB84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65A3-4BCD-73CE-EEEF-5985938D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8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3924-7837-C826-0E42-1C9D544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AF00-6E96-FDA3-37D0-BB86EFEF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87A5-0E4B-CA92-BD45-A346DA53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D7C2-1A5F-0EC1-43FF-F7EDCDD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AB47-9CD8-D7DA-4D25-0BA191A6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65A7-4E58-C9DB-05A4-5EBE1E4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04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2848-0CDC-4A39-158F-A6DA1828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2CD9-E41D-4225-AEAD-1F881878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4A5B-3176-8B01-5805-BD540309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AD8B-CAAE-E7CB-807F-32042089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807E-542C-7DA8-7661-8F7ADAB2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9EDF8-7ADA-3665-0793-C6F6B13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7A294-F540-4410-1230-CFC92DC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BBDB5-3745-C3BC-EDBC-7FBCA86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068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C11D-CFB5-E832-222E-54B20AAF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7845F-1C04-8DE6-6FEA-A12BF9D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CECB4-EC1A-22E0-7EFA-0646E46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6B991-B739-CD1B-599B-7DCEB610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19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26886-5C86-F669-43C7-1CF5424D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A97CE-768D-E46A-AC8E-E4713951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8584-7317-6B15-BD56-7815272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09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397-D309-7B67-D0D0-287F34E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E979-5CBB-DBBB-5CE5-A396EDA3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081-9743-0D45-D91C-705FF31F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376B-05A1-D0ED-D988-469C9FB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D9A3-B9A6-1B06-83B6-343823C8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61B38-F640-CD05-6706-D307F5F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760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F4B4-3287-2483-4781-CF0F3FE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3C2D2-1A3B-5A32-D395-A211198C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C89A-CE26-180A-B723-7F91375B8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AD0E-C88C-8573-45D6-32F8586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270C-91E1-4F54-2865-493EE40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B30A-EADE-631D-479E-BA7C288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84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A6424-4961-042F-2574-15C231F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BF35-A105-F125-17DB-8C05A740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746B-4B15-D280-3828-77628DFFA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1F01-1954-074E-9061-F336ABB8582A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A0FC-8F69-6998-E62F-097BFF2B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E3FF-CF62-FD2D-2896-A6087DAF3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597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8BFE-7275-D13C-CBE6-9DF88483F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Assignment3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E16A-84FC-5F13-6D1A-9B72AFE7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407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ACCDD-F575-3AF8-E81F-8FA19743BCEA}"/>
              </a:ext>
            </a:extLst>
          </p:cNvPr>
          <p:cNvSpPr txBox="1"/>
          <p:nvPr/>
        </p:nvSpPr>
        <p:spPr>
          <a:xfrm>
            <a:off x="873492" y="1112064"/>
            <a:ext cx="84822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Setting up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Remote server location: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Google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loud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southamerica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-west 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Local Server: mac multipass VM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version: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Ubuntu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22.04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Iperf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version: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3.9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9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45DEE8-62A0-A236-AED3-6A7C03029574}"/>
              </a:ext>
            </a:extLst>
          </p:cNvPr>
          <p:cNvSpPr txBox="1"/>
          <p:nvPr/>
        </p:nvSpPr>
        <p:spPr>
          <a:xfrm>
            <a:off x="8039457" y="1123580"/>
            <a:ext cx="394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Large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can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reduce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packet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loss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and significantly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increase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wireless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network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throughput.</a:t>
            </a:r>
          </a:p>
          <a:p>
            <a:pPr algn="l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But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too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large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cannot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benefit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the wire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network,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because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the network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available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but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queue absorbs traffic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6A0A1C-7452-AC86-188B-DCD0D9C0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1" y="63202"/>
            <a:ext cx="7651248" cy="60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4B4B9B-B659-FBFF-69CD-A808602D6ED1}"/>
              </a:ext>
            </a:extLst>
          </p:cNvPr>
          <p:cNvSpPr txBox="1"/>
          <p:nvPr/>
        </p:nvSpPr>
        <p:spPr>
          <a:xfrm>
            <a:off x="8039457" y="1123580"/>
            <a:ext cx="3941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Packets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spend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more time in the queue before being processed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94A38-B2B4-4BC5-ED04-8213EA9C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5" y="97385"/>
            <a:ext cx="7859961" cy="61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DCE1E-8E3F-5378-681C-BC40F058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8" y="253872"/>
            <a:ext cx="7723381" cy="6093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6FB852-1775-B54C-0C96-DEBA2CAF0B0D}"/>
              </a:ext>
            </a:extLst>
          </p:cNvPr>
          <p:cNvSpPr txBox="1"/>
          <p:nvPr/>
        </p:nvSpPr>
        <p:spPr>
          <a:xfrm>
            <a:off x="8060228" y="1133891"/>
            <a:ext cx="3847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we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select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mean delay &lt; 270ms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wired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network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we can choose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2048 queue size.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1250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AB42-C4BE-78D1-EF9E-B79574A7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6E82-372A-BE4A-1D9F-FFE12905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01" y="15863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Large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can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significantly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increase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wireless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network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throughput.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However,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too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large queue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cannot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benefit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the wire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network.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Too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large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has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another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problem: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or requests spend more time in the queue before being processed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endParaRPr lang="en-US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Wire</a:t>
            </a: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we choose mean delay &lt; 270ms, we can choose 2048 queue size.</a:t>
            </a:r>
          </a:p>
          <a:p>
            <a:pPr algn="l"/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Wireless </a:t>
            </a: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we choose mean delay &lt; 290ms, we can choose 2048 queue size.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06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168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Assignment3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炬乙 林</dc:creator>
  <cp:lastModifiedBy>炬乙 林</cp:lastModifiedBy>
  <cp:revision>22</cp:revision>
  <dcterms:created xsi:type="dcterms:W3CDTF">2023-09-25T18:19:17Z</dcterms:created>
  <dcterms:modified xsi:type="dcterms:W3CDTF">2023-10-22T06:01:45Z</dcterms:modified>
</cp:coreProperties>
</file>