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60" r:id="rId6"/>
    <p:sldId id="263" r:id="rId7"/>
    <p:sldId id="262" r:id="rId8"/>
    <p:sldId id="265" r:id="rId9"/>
    <p:sldId id="266" r:id="rId10"/>
    <p:sldId id="268" r:id="rId11"/>
    <p:sldId id="261" r:id="rId12"/>
    <p:sldId id="258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1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2443-159A-48F7-B6F3-861173EF146E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93B1-B6F8-47A3-AA63-01CB63EDF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这是我选择了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抓包的界面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这个软件好像还在更新</a:t>
            </a:r>
            <a:r>
              <a:rPr lang="en-US" altLang="zh-CN" dirty="0" smtClean="0"/>
              <a:t>, UI</a:t>
            </a:r>
            <a:r>
              <a:rPr lang="zh-CN" altLang="en-US" dirty="0" smtClean="0"/>
              <a:t>做的也是很不错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我们可以看到显示了编号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, </a:t>
            </a:r>
            <a:r>
              <a:rPr lang="zh-CN" altLang="en-US" dirty="0" smtClean="0"/>
              <a:t>源地址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目标地址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, 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封包信息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31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80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是</a:t>
            </a: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http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的端口</a:t>
            </a: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, 443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是</a:t>
            </a: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https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端口</a:t>
            </a:r>
            <a:endParaRPr lang="en-US" altLang="zh-CN" sz="1200" dirty="0" smtClean="0">
              <a:solidFill>
                <a:srgbClr val="313135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/>
              <a:t>8080</a:t>
            </a:r>
            <a:r>
              <a:rPr lang="zh-CN" altLang="en-US" dirty="0" smtClean="0"/>
              <a:t>端口是用于</a:t>
            </a:r>
            <a:r>
              <a:rPr lang="en-US" altLang="zh-CN" dirty="0" smtClean="0"/>
              <a:t>WWW</a:t>
            </a:r>
            <a:r>
              <a:rPr lang="zh-CN" altLang="en-US" dirty="0" smtClean="0"/>
              <a:t>代劳服务</a:t>
            </a:r>
            <a:r>
              <a:rPr lang="en-US" altLang="zh-CN" dirty="0" smtClean="0"/>
              <a:t>,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/>
              <a:t>看这个</a:t>
            </a:r>
            <a:r>
              <a:rPr lang="en-US" altLang="zh-CN" dirty="0" smtClean="0"/>
              <a:t>post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2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可以跟踪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流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请求报文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请求方式是</a:t>
            </a:r>
            <a:r>
              <a:rPr lang="en-US" altLang="zh-CN" dirty="0" smtClean="0"/>
              <a:t>post,</a:t>
            </a:r>
            <a:r>
              <a:rPr lang="en-US" altLang="zh-CN" baseline="0" dirty="0" smtClean="0"/>
              <a:t> host</a:t>
            </a:r>
            <a:r>
              <a:rPr lang="zh-CN" altLang="en-US" baseline="0" dirty="0" smtClean="0"/>
              <a:t>是请求主机的名字</a:t>
            </a:r>
            <a:r>
              <a:rPr lang="en-US" altLang="zh-CN" baseline="0" dirty="0" smtClean="0"/>
              <a:t>,connection</a:t>
            </a:r>
            <a:r>
              <a:rPr lang="zh-CN" altLang="en-US" baseline="0" dirty="0" smtClean="0"/>
              <a:t>是连接方式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keep alive,   accept encoding </a:t>
            </a:r>
            <a:r>
              <a:rPr lang="zh-CN" altLang="en-US" baseline="0" dirty="0" smtClean="0"/>
              <a:t>客户端可以接收的编码压缩格式</a:t>
            </a:r>
            <a:r>
              <a:rPr lang="en-US" altLang="zh-CN" baseline="0" dirty="0" smtClean="0"/>
              <a:t>, </a:t>
            </a:r>
          </a:p>
          <a:p>
            <a:r>
              <a:rPr lang="zh-CN" altLang="en-US" baseline="0" dirty="0" smtClean="0"/>
              <a:t>下面一团乱码是响应实体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5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 agent </a:t>
            </a:r>
            <a:r>
              <a:rPr lang="zh-CN" altLang="en-US" dirty="0" smtClean="0"/>
              <a:t>产生请求的浏览器类型</a:t>
            </a:r>
            <a:r>
              <a:rPr lang="en-US" altLang="zh-CN" dirty="0" smtClean="0"/>
              <a:t>.  200</a:t>
            </a:r>
            <a:r>
              <a:rPr lang="zh-CN" altLang="en-US" dirty="0" smtClean="0"/>
              <a:t>返回码说明成功</a:t>
            </a:r>
            <a:r>
              <a:rPr lang="en-US" altLang="zh-CN" dirty="0" smtClean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9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中间是详细信息</a:t>
            </a:r>
            <a:r>
              <a:rPr lang="en-US" altLang="zh-CN" dirty="0" smtClean="0"/>
              <a:t>,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：「物理层」数据帧情况。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：「数据链路层」以太网头部信息。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Protocol Version 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：「网络层」数据包头部信息</a:t>
            </a:r>
            <a:r>
              <a:rPr lang="en-US" altLang="zh-CN" dirty="0" smtClean="0"/>
              <a:t>, IP</a:t>
            </a:r>
            <a:r>
              <a:rPr lang="zh-CN" altLang="en-US" dirty="0" smtClean="0"/>
              <a:t>用了</a:t>
            </a:r>
            <a:r>
              <a:rPr lang="en-US" altLang="zh-CN" dirty="0" smtClean="0"/>
              <a:t>IPV4.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Transmission Control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：「传输层」数据段头部信息。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层的端口号以及</a:t>
            </a:r>
            <a:r>
              <a:rPr lang="en-US" altLang="zh-CN" dirty="0" smtClean="0"/>
              <a:t>seq1 </a:t>
            </a:r>
            <a:r>
              <a:rPr lang="zh-CN" altLang="en-US" dirty="0" smtClean="0"/>
              <a:t>确认号</a:t>
            </a:r>
            <a:r>
              <a:rPr lang="en-US" altLang="zh-CN" dirty="0" smtClean="0"/>
              <a:t>ack1,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可以发现，一些行文字的底色不同。不同报文采用不同的颜色来区分。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我们可以看到以太网的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 目的端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发送端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0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可以看到操作类型</a:t>
            </a:r>
            <a:r>
              <a:rPr lang="en-US" altLang="zh-CN" dirty="0" smtClean="0"/>
              <a:t>, 1</a:t>
            </a:r>
            <a:r>
              <a:rPr lang="zh-CN" altLang="en-US" dirty="0" smtClean="0"/>
              <a:t>代表请求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代表响应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他是一个广播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地址为全</a:t>
            </a:r>
            <a:r>
              <a:rPr lang="en-US" altLang="zh-CN" dirty="0" smtClean="0"/>
              <a:t>0 .</a:t>
            </a:r>
            <a:r>
              <a:rPr lang="zh-CN" altLang="en-US" dirty="0" smtClean="0"/>
              <a:t>就是发送给所有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. </a:t>
            </a:r>
            <a:r>
              <a:rPr lang="zh-CN" altLang="en-US" dirty="0" smtClean="0"/>
              <a:t>想知道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地址对应的硬件地址</a:t>
            </a:r>
            <a:r>
              <a:rPr lang="en-US" altLang="zh-CN" dirty="0" smtClean="0"/>
              <a:t>, target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地址收到了之后就会响应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把自己的硬件地址发送过去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2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中，我们可以看到一共抓取了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个数据包，与命令行显示的数量一致，分别为双方的请求与应答。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9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看到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首部长度</a:t>
            </a:r>
            <a:r>
              <a:rPr lang="en-US" altLang="zh-CN" dirty="0" smtClean="0"/>
              <a:t>20bytes, </a:t>
            </a:r>
            <a:r>
              <a:rPr lang="zh-CN" altLang="en-US" dirty="0" smtClean="0"/>
              <a:t>首部载荷总长度</a:t>
            </a:r>
            <a:r>
              <a:rPr lang="en-US" altLang="zh-CN" dirty="0" smtClean="0"/>
              <a:t>60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55</a:t>
            </a:r>
            <a:r>
              <a:rPr lang="zh-CN" altLang="en-US" dirty="0" smtClean="0"/>
              <a:t>和命令行一致</a:t>
            </a:r>
            <a:r>
              <a:rPr lang="en-US" altLang="zh-CN" dirty="0" smtClean="0"/>
              <a:t>,    </a:t>
            </a:r>
            <a:r>
              <a:rPr lang="zh-CN" altLang="en-US" dirty="0" smtClean="0"/>
              <a:t>请求 </a:t>
            </a:r>
            <a:r>
              <a:rPr lang="en-US" altLang="zh-CN" dirty="0" smtClean="0"/>
              <a:t>0 </a:t>
            </a:r>
            <a:r>
              <a:rPr lang="zh-CN" altLang="en-US" dirty="0" smtClean="0"/>
              <a:t>代表应答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1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三次握手</a:t>
            </a:r>
            <a:r>
              <a:rPr lang="en-US" altLang="zh-CN" dirty="0" smtClean="0"/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客户端发送一个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，序列号为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，客户端请求建立连接。服务器发回确认包，标志位为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，将确认序号设置为客户的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。客户端再次发送确认包，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，将服务器发来的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序号字段加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，放在确定字段中发送给对方。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8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四次挥手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我们看到</a:t>
            </a:r>
            <a:r>
              <a:rPr lang="zh-CN" altLang="en-US" dirty="0" smtClean="0"/>
              <a:t>可以抓到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的数据包</a:t>
            </a:r>
            <a:r>
              <a:rPr lang="en-US" altLang="zh-CN" dirty="0" smtClean="0"/>
              <a:t>. </a:t>
            </a:r>
            <a:r>
              <a:rPr lang="zh-CN" altLang="en-US" dirty="0" smtClean="0"/>
              <a:t>应用层协议为</a:t>
            </a:r>
            <a:r>
              <a:rPr lang="en-US" altLang="zh-CN" dirty="0" smtClean="0"/>
              <a:t>OICQ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1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7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9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9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6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63BD-A7FA-4B80-883C-3B411203815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ireshark</a:t>
            </a:r>
            <a:r>
              <a:rPr lang="zh-CN" altLang="en-US" dirty="0" smtClean="0"/>
              <a:t>分析网络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三次握手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1" y="3046534"/>
            <a:ext cx="11752223" cy="9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2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四次挥手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711413"/>
            <a:ext cx="11798906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用的是什么协议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UDP!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54225"/>
            <a:ext cx="10250273" cy="27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9" y="2483947"/>
            <a:ext cx="11621040" cy="23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9" y="208259"/>
            <a:ext cx="6587836" cy="66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90" y="1136532"/>
            <a:ext cx="7976010" cy="4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586" y="2967335"/>
            <a:ext cx="17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99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" y="-176"/>
            <a:ext cx="12192314" cy="68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" y="-176"/>
            <a:ext cx="12192314" cy="68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223" y="1891776"/>
            <a:ext cx="10515600" cy="1325563"/>
          </a:xfrm>
        </p:spPr>
        <p:txBody>
          <a:bodyPr/>
          <a:lstStyle/>
          <a:p>
            <a:r>
              <a:rPr lang="zh-CN" altLang="en-US" dirty="0"/>
              <a:t>下面我们继续来分析一些协议</a:t>
            </a:r>
            <a:r>
              <a:rPr lang="en-US" altLang="zh-CN" dirty="0"/>
              <a:t>.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882" y="26175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地址</a:t>
            </a:r>
            <a:r>
              <a:rPr lang="zh-CN" altLang="en-US" dirty="0" smtClean="0"/>
              <a:t>解析协议</a:t>
            </a:r>
            <a:r>
              <a:rPr lang="en-US" altLang="zh-CN" dirty="0" smtClean="0"/>
              <a:t>ARP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9" y="1825625"/>
            <a:ext cx="1181160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882" y="26175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地址解析协议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75" y="1515759"/>
            <a:ext cx="9848134" cy="52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Icmp</a:t>
            </a:r>
            <a:r>
              <a:rPr lang="zh-CN" altLang="en-US" dirty="0" smtClean="0"/>
              <a:t>是网络层的一个协议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传递控制消息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734403"/>
            <a:ext cx="7118954" cy="37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2" y="1439019"/>
            <a:ext cx="11477133" cy="52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611" y="1690688"/>
            <a:ext cx="7806062" cy="48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1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522</Words>
  <Application>Microsoft Office PowerPoint</Application>
  <PresentationFormat>宽屏</PresentationFormat>
  <Paragraphs>47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 Unicode MS</vt:lpstr>
      <vt:lpstr>等线</vt:lpstr>
      <vt:lpstr>等线 Light</vt:lpstr>
      <vt:lpstr>Arial</vt:lpstr>
      <vt:lpstr>Office 主题​​</vt:lpstr>
      <vt:lpstr>wireshark分析网络</vt:lpstr>
      <vt:lpstr>PowerPoint 演示文稿</vt:lpstr>
      <vt:lpstr>PowerPoint 演示文稿</vt:lpstr>
      <vt:lpstr>下面我们继续来分析一些协议. </vt:lpstr>
      <vt:lpstr>地址解析协议ARP</vt:lpstr>
      <vt:lpstr>地址解析协议</vt:lpstr>
      <vt:lpstr>IP协议</vt:lpstr>
      <vt:lpstr>IP协议</vt:lpstr>
      <vt:lpstr>IP协议</vt:lpstr>
      <vt:lpstr>TCP协议</vt:lpstr>
      <vt:lpstr>TCP协议</vt:lpstr>
      <vt:lpstr>QQ用的是什么协议?</vt:lpstr>
      <vt:lpstr>HTTP协议</vt:lpstr>
      <vt:lpstr>HTTP协议</vt:lpstr>
      <vt:lpstr>HTTP协议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luke</dc:creator>
  <cp:lastModifiedBy>luke</cp:lastModifiedBy>
  <cp:revision>47</cp:revision>
  <dcterms:created xsi:type="dcterms:W3CDTF">2021-04-15T02:47:32Z</dcterms:created>
  <dcterms:modified xsi:type="dcterms:W3CDTF">2021-04-15T05:39:19Z</dcterms:modified>
</cp:coreProperties>
</file>