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56" r:id="rId3"/>
    <p:sldId id="257" r:id="rId4"/>
    <p:sldId id="263" r:id="rId5"/>
    <p:sldId id="258" r:id="rId6"/>
    <p:sldId id="260" r:id="rId7"/>
    <p:sldId id="265" r:id="rId8"/>
    <p:sldId id="266" r:id="rId9"/>
    <p:sldId id="267" r:id="rId10"/>
    <p:sldId id="268" r:id="rId11"/>
    <p:sldId id="269" r:id="rId12"/>
    <p:sldId id="285" r:id="rId13"/>
    <p:sldId id="271" r:id="rId14"/>
    <p:sldId id="287" r:id="rId15"/>
    <p:sldId id="272" r:id="rId16"/>
    <p:sldId id="275" r:id="rId17"/>
    <p:sldId id="281" r:id="rId18"/>
    <p:sldId id="273" r:id="rId19"/>
    <p:sldId id="276" r:id="rId20"/>
    <p:sldId id="274" r:id="rId21"/>
    <p:sldId id="277" r:id="rId22"/>
    <p:sldId id="282" r:id="rId23"/>
    <p:sldId id="279" r:id="rId24"/>
    <p:sldId id="280" r:id="rId25"/>
    <p:sldId id="283" r:id="rId26"/>
    <p:sldId id="286" r:id="rId27"/>
    <p:sldId id="288" r:id="rId28"/>
    <p:sldId id="289" r:id="rId29"/>
    <p:sldId id="292" r:id="rId30"/>
    <p:sldId id="290" r:id="rId31"/>
    <p:sldId id="294" r:id="rId32"/>
    <p:sldId id="293" r:id="rId33"/>
    <p:sldId id="291" r:id="rId34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/>
    <p:restoredTop sz="94677"/>
  </p:normalViewPr>
  <p:slideViewPr>
    <p:cSldViewPr snapToGrid="0">
      <p:cViewPr varScale="1">
        <p:scale>
          <a:sx n="149" d="100"/>
          <a:sy n="149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32A1-BD68-6413-1694-0D9CFB1F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416CF-AFCC-C20A-134B-50B717C3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408F4-3F0F-1A3E-29B1-C66160E0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62FB7-A753-B18B-39CC-8058D59C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13DE-94A1-1641-C83E-948B9F63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55156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A59E-6783-0F91-D05F-685A8050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5427-18E5-17F6-7F20-8C297C532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1BAA-DC00-C494-463C-5BA9E0E0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4B1E-9A79-67B0-7CE2-31485C3B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1EC3-FD73-8C71-EAC1-D81E6766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24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D7809-2758-B950-FA04-187BEBFEA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9020D-0C70-A9EA-5020-2719EF3F7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232E0-9E86-ABD7-F302-6642AE02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11E5-0861-6842-0615-0848A2B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3934-64EC-4CE1-AE62-93278D1A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8833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86FF-2AAC-55BF-7BC8-929C962B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1536-F140-751F-248F-85CED618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5CE9-A3FC-E938-7BCB-5CF05688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D5F7-C1DC-FB33-350C-CDABADDB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AF52B-F98D-F524-AB03-5B50576F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91777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8B5C-07C7-29B0-F004-A486DFB3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0D588-1C18-02AD-EAA3-1494F713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79A2-4B23-CB58-982C-12D06979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69E8-4340-00E6-A32F-962057B2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E291-B211-AA00-F394-6B2597F7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19227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BB3-E04B-4BD7-3388-5D84F02A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AEC4-7704-A201-3178-C0804B965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7F3A-B574-8A81-0229-890B0BF5E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BA1-7185-3A92-4A64-FC30A4D4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C9FB-1A62-2F96-E883-78895AAF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8184-F750-7327-FC1C-65FDACAF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423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51A9-2A7A-ED2B-574D-7D260CFA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BE2E-DC32-D31F-0702-B171086AC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BB78A-56DC-48F4-F3E8-EA062AB80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B398-98E6-490E-AA6B-3E2A36160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6C882-16C7-6572-6ADD-9239B10B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9C6DE-F0C2-1747-9AEA-77BC5A3B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6D91F-82FF-9948-52C5-84F47A5D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1D61-2BB5-9805-3D25-BCFCFAE1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4582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CEB4-D582-6306-1539-1D9FAAB5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7A76A-C4EC-5982-2DF6-5C0AD726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71732-0BF5-30F6-8039-F3D4257C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01491-1F37-2691-40E9-4B2AD7C5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0914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B9F39-117E-B864-A12F-7B729AC8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7B640-B54A-792D-8CBC-BFBC8564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D8D2A-48EE-2E9F-479F-85A3B1C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827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677C-7FAF-01E3-BF0A-6FD65926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2CC2-C818-D537-0E65-13861483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E580D-6DB1-3503-5AA1-8E367891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18E03-6068-A463-846A-0239546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D7E1F-1DC0-7FE1-CCB5-2F6FAA35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6FC47-9F10-3B5E-5526-6F518EBC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4722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B517-E704-AA0A-EA3D-71119ED4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4D67F-361E-2696-41BE-1F331CE6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74FFA-4DF8-63F8-6AAE-A05F737E8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2728-A5D5-32D3-A566-B7AD6EE9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17BEE-94C1-CBEC-9710-0C736443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9172D-A5AE-84DB-FBCB-9E420493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1762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15B40-2130-1DB8-4610-C8A04F27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6AD1D-6991-0748-6793-5DB48FC97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3884-504D-EEF3-9B5F-0DE11EAB2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0CB0-A110-DF45-9EF6-D685E876B1E5}" type="datetimeFigureOut">
              <a:rPr lang="en-SA" smtClean="0"/>
              <a:t>26/03/2023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A52E-AA4E-0714-C7D5-11A5FD5B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F0B47-C662-5267-7C90-BC49B7EB7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33E6E-4354-D147-B803-93E35A232D6F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5062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896645" y="1351508"/>
            <a:ext cx="110526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0" i="0" u="none" strike="noStrike" dirty="0" err="1">
                <a:solidFill>
                  <a:srgbClr val="202729"/>
                </a:solidFill>
                <a:effectLst/>
                <a:latin typeface="Proxima Nova"/>
              </a:rPr>
              <a:t>NeighborSampler</a:t>
            </a:r>
            <a:r>
              <a:rPr lang="zh-CN" alt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vs</a:t>
            </a:r>
            <a:r>
              <a:rPr lang="zh-CN" alt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endParaRPr lang="en-US" altLang="zh-CN" sz="6600" dirty="0">
              <a:solidFill>
                <a:srgbClr val="202729"/>
              </a:solidFill>
              <a:latin typeface="Proxima Nova"/>
            </a:endParaRPr>
          </a:p>
          <a:p>
            <a:endParaRPr lang="en-SA" sz="6600" dirty="0"/>
          </a:p>
        </p:txBody>
      </p:sp>
    </p:spTree>
    <p:extLst>
      <p:ext uri="{BB962C8B-B14F-4D97-AF65-F5344CB8AC3E}">
        <p14:creationId xmlns:p14="http://schemas.microsoft.com/office/powerpoint/2010/main" val="400811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</a:t>
            </a:r>
            <a:r>
              <a:rPr lang="en-US" altLang="zh-CN" baseline="30000" dirty="0">
                <a:solidFill>
                  <a:srgbClr val="202729"/>
                </a:solidFill>
                <a:latin typeface="Proxima Nova"/>
              </a:rPr>
              <a:t>nd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prop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different</a:t>
            </a:r>
            <a:endParaRPr lang="en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68C3-F0C6-F64C-1D2D-8C96D91E161B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C4A37-7384-B2F0-2783-CAFB46FD44E7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460B-4486-DCD0-AA81-F78496067286}"/>
              </a:ext>
            </a:extLst>
          </p:cNvPr>
          <p:cNvSpPr txBox="1"/>
          <p:nvPr/>
        </p:nvSpPr>
        <p:spPr>
          <a:xfrm>
            <a:off x="1665085" y="53679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1B4C-230B-835D-9ACF-B9251045DB9B}"/>
              </a:ext>
            </a:extLst>
          </p:cNvPr>
          <p:cNvSpPr txBox="1"/>
          <p:nvPr/>
        </p:nvSpPr>
        <p:spPr>
          <a:xfrm>
            <a:off x="3714112" y="55412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5BD-DBDD-7E1A-D14E-55389BC3E622}"/>
              </a:ext>
            </a:extLst>
          </p:cNvPr>
          <p:cNvSpPr txBox="1"/>
          <p:nvPr/>
        </p:nvSpPr>
        <p:spPr>
          <a:xfrm>
            <a:off x="5970118" y="30495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00275-75BA-D303-F869-8A1B90A78A33}"/>
              </a:ext>
            </a:extLst>
          </p:cNvPr>
          <p:cNvSpPr txBox="1"/>
          <p:nvPr/>
        </p:nvSpPr>
        <p:spPr>
          <a:xfrm>
            <a:off x="6821655" y="20183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76902-F168-DC12-9273-6A1F0DD692BA}"/>
              </a:ext>
            </a:extLst>
          </p:cNvPr>
          <p:cNvSpPr txBox="1"/>
          <p:nvPr/>
        </p:nvSpPr>
        <p:spPr>
          <a:xfrm>
            <a:off x="5340773" y="12320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68084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</a:t>
            </a:r>
            <a:r>
              <a:rPr lang="en-US" altLang="zh-CN" baseline="30000" dirty="0">
                <a:solidFill>
                  <a:srgbClr val="202729"/>
                </a:solidFill>
                <a:latin typeface="Proxima Nova"/>
              </a:rPr>
              <a:t>nd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prop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different</a:t>
            </a:r>
            <a:endParaRPr lang="en-SA" dirty="0"/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Train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unused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embedding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68C3-F0C6-F64C-1D2D-8C96D91E161B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C4A37-7384-B2F0-2783-CAFB46FD44E7}"/>
              </a:ext>
            </a:extLst>
          </p:cNvPr>
          <p:cNvSpPr txBox="1"/>
          <p:nvPr/>
        </p:nvSpPr>
        <p:spPr>
          <a:xfrm>
            <a:off x="3841828" y="2691619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460B-4486-DCD0-AA81-F78496067286}"/>
              </a:ext>
            </a:extLst>
          </p:cNvPr>
          <p:cNvSpPr txBox="1"/>
          <p:nvPr/>
        </p:nvSpPr>
        <p:spPr>
          <a:xfrm>
            <a:off x="2369832" y="365973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1B4C-230B-835D-9ACF-B9251045DB9B}"/>
              </a:ext>
            </a:extLst>
          </p:cNvPr>
          <p:cNvSpPr txBox="1"/>
          <p:nvPr/>
        </p:nvSpPr>
        <p:spPr>
          <a:xfrm>
            <a:off x="3108688" y="370527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5BD-DBDD-7E1A-D14E-55389BC3E622}"/>
              </a:ext>
            </a:extLst>
          </p:cNvPr>
          <p:cNvSpPr txBox="1"/>
          <p:nvPr/>
        </p:nvSpPr>
        <p:spPr>
          <a:xfrm>
            <a:off x="5294501" y="165974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00275-75BA-D303-F869-8A1B90A78A33}"/>
              </a:ext>
            </a:extLst>
          </p:cNvPr>
          <p:cNvSpPr txBox="1"/>
          <p:nvPr/>
        </p:nvSpPr>
        <p:spPr>
          <a:xfrm>
            <a:off x="5791539" y="126432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76902-F168-DC12-9273-6A1F0DD692BA}"/>
              </a:ext>
            </a:extLst>
          </p:cNvPr>
          <p:cNvSpPr txBox="1"/>
          <p:nvPr/>
        </p:nvSpPr>
        <p:spPr>
          <a:xfrm>
            <a:off x="4577465" y="192229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13053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2169147" y="1351508"/>
            <a:ext cx="90266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sz="6600" dirty="0">
                <a:solidFill>
                  <a:srgbClr val="202729"/>
                </a:solidFill>
                <a:latin typeface="Proxima Nova"/>
              </a:rPr>
              <a:t>1hop</a:t>
            </a:r>
            <a:r>
              <a:rPr lang="zh-CN" altLang="en-US" sz="6600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sz="6600" dirty="0">
                <a:solidFill>
                  <a:srgbClr val="202729"/>
                </a:solidFill>
                <a:latin typeface="Proxima Nova"/>
              </a:rPr>
              <a:t>Minibatch</a:t>
            </a:r>
            <a:r>
              <a:rPr lang="zh-CN" altLang="en-US" sz="6600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sz="6600" dirty="0">
              <a:solidFill>
                <a:srgbClr val="202729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14501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4923344" y="330939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6402552" y="3315098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080869" y="342900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6636738" y="3474616"/>
            <a:ext cx="4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S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0B02CC-E130-B5BB-1620-941654911916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dirty="0">
                <a:solidFill>
                  <a:srgbClr val="202729"/>
                </a:solidFill>
                <a:latin typeface="Proxima Nova"/>
              </a:rPr>
              <a:t>Node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id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is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0-9</a:t>
            </a:r>
            <a:endParaRPr lang="en-S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16EE36-33BE-3007-5BA6-5E34178CAE93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72596-A243-221C-91EF-EA3AB2C73739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CD72BF-400F-647B-E381-8B369E2B428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00460F9-EE00-CBD9-3F64-42AF57679D8B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2641545" y="3652059"/>
            <a:ext cx="6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D94396-F8C4-2560-2234-014FFB67B61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89A2AB-178C-FDB2-81AA-803CFFDAC779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83AB4-9374-572A-FCF7-7B186C5A2E3D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9126818-4755-DA45-A840-89235298AC49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127364" y="3652059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1FBC2C0-BE4E-A952-3880-F2EFD708A942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7B80DD-2B8F-9C0E-8482-F681EC6CE10F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16489-7969-C74E-972D-2D312E215A62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19BA6A6-49A4-65C0-AB73-F615108C551B}"/>
              </a:ext>
            </a:extLst>
          </p:cNvPr>
          <p:cNvSpPr/>
          <p:nvPr/>
        </p:nvSpPr>
        <p:spPr>
          <a:xfrm>
            <a:off x="6402552" y="522046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5D949C-7FE9-A42A-6457-C923DF946654}"/>
              </a:ext>
            </a:extLst>
          </p:cNvPr>
          <p:cNvSpPr txBox="1"/>
          <p:nvPr/>
        </p:nvSpPr>
        <p:spPr>
          <a:xfrm>
            <a:off x="6560077" y="5340072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82934C-C82B-F82E-7B4F-E05B390D2BE9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606572" y="556313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98E7956A-56D9-F44C-BF29-628113CD61BE}"/>
              </a:ext>
            </a:extLst>
          </p:cNvPr>
          <p:cNvSpPr/>
          <p:nvPr/>
        </p:nvSpPr>
        <p:spPr>
          <a:xfrm>
            <a:off x="7745829" y="426619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BDAF14-B24F-B5FF-79DA-2F160250BEEC}"/>
              </a:ext>
            </a:extLst>
          </p:cNvPr>
          <p:cNvSpPr txBox="1"/>
          <p:nvPr/>
        </p:nvSpPr>
        <p:spPr>
          <a:xfrm>
            <a:off x="7945374" y="4365722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SA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50E6B7C-8EE2-D266-5ECD-B875D0EC33CD}"/>
              </a:ext>
            </a:extLst>
          </p:cNvPr>
          <p:cNvCxnSpPr>
            <a:cxnSpLocks/>
          </p:cNvCxnSpPr>
          <p:nvPr/>
        </p:nvCxnSpPr>
        <p:spPr>
          <a:xfrm>
            <a:off x="5690333" y="3650539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878837-663D-0AAF-7493-0233064F61D4}"/>
              </a:ext>
            </a:extLst>
          </p:cNvPr>
          <p:cNvCxnSpPr>
            <a:cxnSpLocks/>
            <a:stCxn id="7" idx="6"/>
            <a:endCxn id="88" idx="1"/>
          </p:cNvCxnSpPr>
          <p:nvPr/>
        </p:nvCxnSpPr>
        <p:spPr>
          <a:xfrm>
            <a:off x="7193662" y="3659282"/>
            <a:ext cx="668022" cy="7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3E9EBC-6242-4E1D-6D85-1E5E3FA2D700}"/>
              </a:ext>
            </a:extLst>
          </p:cNvPr>
          <p:cNvCxnSpPr>
            <a:cxnSpLocks/>
            <a:stCxn id="88" idx="3"/>
            <a:endCxn id="85" idx="7"/>
          </p:cNvCxnSpPr>
          <p:nvPr/>
        </p:nvCxnSpPr>
        <p:spPr>
          <a:xfrm flipH="1">
            <a:off x="7077807" y="4853751"/>
            <a:ext cx="783877" cy="46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8A5942-F77C-FCA4-4AB3-B5D2A7D6911D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F4EB391-33C2-786A-C651-1F35F542278E}"/>
              </a:ext>
            </a:extLst>
          </p:cNvPr>
          <p:cNvCxnSpPr>
            <a:cxnSpLocks/>
          </p:cNvCxnSpPr>
          <p:nvPr/>
        </p:nvCxnSpPr>
        <p:spPr>
          <a:xfrm>
            <a:off x="5275404" y="4003466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50889E-BF5B-EAFD-33B7-648DEC416C58}"/>
              </a:ext>
            </a:extLst>
          </p:cNvPr>
          <p:cNvCxnSpPr>
            <a:cxnSpLocks/>
          </p:cNvCxnSpPr>
          <p:nvPr/>
        </p:nvCxnSpPr>
        <p:spPr>
          <a:xfrm>
            <a:off x="6844009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8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320779" y="1952963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2517009" y="316407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426846" y="2112481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2589683" y="332359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dirty="0">
                <a:solidFill>
                  <a:srgbClr val="202729"/>
                </a:solidFill>
                <a:latin typeface="Proxima Nova"/>
              </a:rPr>
              <a:t>Node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id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is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0-9</a:t>
            </a:r>
            <a:endParaRPr lang="en-SA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72596-A243-221C-91EF-EA3AB2C73739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1996034" y="2540522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D94396-F8C4-2560-2234-014FFB67B615}"/>
              </a:ext>
            </a:extLst>
          </p:cNvPr>
          <p:cNvSpPr/>
          <p:nvPr/>
        </p:nvSpPr>
        <p:spPr>
          <a:xfrm>
            <a:off x="3997306" y="316407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89A2AB-178C-FDB2-81AA-803CFFDAC779}"/>
              </a:ext>
            </a:extLst>
          </p:cNvPr>
          <p:cNvSpPr txBox="1"/>
          <p:nvPr/>
        </p:nvSpPr>
        <p:spPr>
          <a:xfrm>
            <a:off x="4192074" y="3323595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83AB4-9374-572A-FCF7-7B186C5A2E3D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308119" y="3508261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1FBC2C0-BE4E-A952-3880-F2EFD708A942}"/>
              </a:ext>
            </a:extLst>
          </p:cNvPr>
          <p:cNvSpPr/>
          <p:nvPr/>
        </p:nvSpPr>
        <p:spPr>
          <a:xfrm>
            <a:off x="5589482" y="316407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7B80DD-2B8F-9C0E-8482-F681EC6CE10F}"/>
              </a:ext>
            </a:extLst>
          </p:cNvPr>
          <p:cNvSpPr txBox="1"/>
          <p:nvPr/>
        </p:nvSpPr>
        <p:spPr>
          <a:xfrm>
            <a:off x="5677893" y="3246349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16489-7969-C74E-972D-2D312E215A62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793502" y="350674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19BA6A6-49A4-65C0-AB73-F615108C551B}"/>
              </a:ext>
            </a:extLst>
          </p:cNvPr>
          <p:cNvSpPr/>
          <p:nvPr/>
        </p:nvSpPr>
        <p:spPr>
          <a:xfrm>
            <a:off x="7069126" y="312674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5D949C-7FE9-A42A-6457-C923DF946654}"/>
              </a:ext>
            </a:extLst>
          </p:cNvPr>
          <p:cNvSpPr txBox="1"/>
          <p:nvPr/>
        </p:nvSpPr>
        <p:spPr>
          <a:xfrm>
            <a:off x="7226651" y="3246349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82934C-C82B-F82E-7B4F-E05B390D2BE9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273146" y="3469408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A96D39E-0744-588D-8DD4-C739DCB51C4E}"/>
              </a:ext>
            </a:extLst>
          </p:cNvPr>
          <p:cNvSpPr/>
          <p:nvPr/>
        </p:nvSpPr>
        <p:spPr>
          <a:xfrm>
            <a:off x="866426" y="3865798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5CC9DB-997D-1B11-DDF2-201E1F10F537}"/>
              </a:ext>
            </a:extLst>
          </p:cNvPr>
          <p:cNvSpPr/>
          <p:nvPr/>
        </p:nvSpPr>
        <p:spPr>
          <a:xfrm>
            <a:off x="2062656" y="507691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A8107-976E-A351-4AFC-43FAF5095A63}"/>
              </a:ext>
            </a:extLst>
          </p:cNvPr>
          <p:cNvSpPr txBox="1"/>
          <p:nvPr/>
        </p:nvSpPr>
        <p:spPr>
          <a:xfrm>
            <a:off x="972493" y="4025316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4DB3A-4AD4-8EEF-C71F-0FD09D16644C}"/>
              </a:ext>
            </a:extLst>
          </p:cNvPr>
          <p:cNvSpPr txBox="1"/>
          <p:nvPr/>
        </p:nvSpPr>
        <p:spPr>
          <a:xfrm>
            <a:off x="2135330" y="523643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B685D4-3646-B10E-3EF8-60A7ED13F5DE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1541681" y="4453357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0B1471E-6FE8-8E63-421F-DB299E5483AF}"/>
              </a:ext>
            </a:extLst>
          </p:cNvPr>
          <p:cNvSpPr/>
          <p:nvPr/>
        </p:nvSpPr>
        <p:spPr>
          <a:xfrm>
            <a:off x="3542953" y="507691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B8373-F956-9B36-96AC-5A5789CE3C48}"/>
              </a:ext>
            </a:extLst>
          </p:cNvPr>
          <p:cNvSpPr txBox="1"/>
          <p:nvPr/>
        </p:nvSpPr>
        <p:spPr>
          <a:xfrm>
            <a:off x="3737721" y="5236430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6CE281-56A6-E0DC-04B0-355E7B18682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853766" y="5421096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4BCAF5D-EE76-F7DF-35AB-C6A44E864068}"/>
              </a:ext>
            </a:extLst>
          </p:cNvPr>
          <p:cNvSpPr/>
          <p:nvPr/>
        </p:nvSpPr>
        <p:spPr>
          <a:xfrm>
            <a:off x="8097867" y="50085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CD6FD-46D4-91E7-B5AA-BCB6E3952988}"/>
              </a:ext>
            </a:extLst>
          </p:cNvPr>
          <p:cNvSpPr txBox="1"/>
          <p:nvPr/>
        </p:nvSpPr>
        <p:spPr>
          <a:xfrm>
            <a:off x="8292635" y="5168064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0036A-2307-BDBF-EB3C-46A7F0056A04}"/>
              </a:ext>
            </a:extLst>
          </p:cNvPr>
          <p:cNvSpPr/>
          <p:nvPr/>
        </p:nvSpPr>
        <p:spPr>
          <a:xfrm>
            <a:off x="9690043" y="50085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F50CA-910B-A537-0512-B73EB81D1FDB}"/>
              </a:ext>
            </a:extLst>
          </p:cNvPr>
          <p:cNvSpPr txBox="1"/>
          <p:nvPr/>
        </p:nvSpPr>
        <p:spPr>
          <a:xfrm>
            <a:off x="9778454" y="50908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C5010B-5070-F02A-BD10-E6C34CE047D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8894063" y="5351210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EAF7A65-40A8-96B5-0DD0-F86D88BA23D5}"/>
              </a:ext>
            </a:extLst>
          </p:cNvPr>
          <p:cNvSpPr/>
          <p:nvPr/>
        </p:nvSpPr>
        <p:spPr>
          <a:xfrm>
            <a:off x="11169687" y="4971213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8878F-6983-46BE-9171-CDCBA722F24A}"/>
              </a:ext>
            </a:extLst>
          </p:cNvPr>
          <p:cNvSpPr txBox="1"/>
          <p:nvPr/>
        </p:nvSpPr>
        <p:spPr>
          <a:xfrm>
            <a:off x="11327212" y="5090818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42D516-FC63-EC67-CD9F-6B2B89A8B03F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0373707" y="5313877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8BD1B0B-5B7C-0F34-9C8C-FDCB71BB8963}"/>
              </a:ext>
            </a:extLst>
          </p:cNvPr>
          <p:cNvSpPr/>
          <p:nvPr/>
        </p:nvSpPr>
        <p:spPr>
          <a:xfrm>
            <a:off x="5100572" y="507691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4E4630-F8C9-D81C-8AD7-03D52AD9CBE1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304592" y="5419575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DDD47C-E7BD-23B8-3515-2D3E8775C874}"/>
              </a:ext>
            </a:extLst>
          </p:cNvPr>
          <p:cNvSpPr/>
          <p:nvPr/>
        </p:nvSpPr>
        <p:spPr>
          <a:xfrm>
            <a:off x="6556304" y="50085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7939FA-A632-181E-B596-81F5C77BAE67}"/>
              </a:ext>
            </a:extLst>
          </p:cNvPr>
          <p:cNvSpPr txBox="1"/>
          <p:nvPr/>
        </p:nvSpPr>
        <p:spPr>
          <a:xfrm>
            <a:off x="6654616" y="5168064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535437-945C-A167-EBB5-0E83E29A6533}"/>
              </a:ext>
            </a:extLst>
          </p:cNvPr>
          <p:cNvCxnSpPr>
            <a:cxnSpLocks/>
          </p:cNvCxnSpPr>
          <p:nvPr/>
        </p:nvCxnSpPr>
        <p:spPr>
          <a:xfrm>
            <a:off x="7373052" y="5352730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86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4923344" y="330939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6402552" y="3315098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080869" y="342900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6636738" y="3474616"/>
            <a:ext cx="4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S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0B02CC-E130-B5BB-1620-941654911916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3915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1hop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Minibatch</a:t>
            </a:r>
          </a:p>
          <a:p>
            <a:r>
              <a:rPr lang="en-US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2, 3, </a:t>
            </a:r>
            <a:r>
              <a:rPr lang="en-US" altLang="zh-CN" dirty="0"/>
              <a:t>4,5,6,7,8,9</a:t>
            </a:r>
            <a:r>
              <a:rPr lang="en-US" dirty="0"/>
              <a:t>])</a:t>
            </a:r>
          </a:p>
          <a:p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endParaRPr lang="en-S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16EE36-33BE-3007-5BA6-5E34178CAE93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72596-A243-221C-91EF-EA3AB2C73739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CD72BF-400F-647B-E381-8B369E2B428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D94396-F8C4-2560-2234-014FFB67B61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89A2AB-178C-FDB2-81AA-803CFFDAC779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83AB4-9374-572A-FCF7-7B186C5A2E3D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1FBC2C0-BE4E-A952-3880-F2EFD708A942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7B80DD-2B8F-9C0E-8482-F681EC6CE10F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16489-7969-C74E-972D-2D312E215A62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19BA6A6-49A4-65C0-AB73-F615108C551B}"/>
              </a:ext>
            </a:extLst>
          </p:cNvPr>
          <p:cNvSpPr/>
          <p:nvPr/>
        </p:nvSpPr>
        <p:spPr>
          <a:xfrm>
            <a:off x="6402552" y="522046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5D949C-7FE9-A42A-6457-C923DF946654}"/>
              </a:ext>
            </a:extLst>
          </p:cNvPr>
          <p:cNvSpPr txBox="1"/>
          <p:nvPr/>
        </p:nvSpPr>
        <p:spPr>
          <a:xfrm>
            <a:off x="6560077" y="5340072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82934C-C82B-F82E-7B4F-E05B390D2BE9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5606572" y="556313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98E7956A-56D9-F44C-BF29-628113CD61BE}"/>
              </a:ext>
            </a:extLst>
          </p:cNvPr>
          <p:cNvSpPr/>
          <p:nvPr/>
        </p:nvSpPr>
        <p:spPr>
          <a:xfrm>
            <a:off x="7745829" y="426619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1BDAF14-B24F-B5FF-79DA-2F160250BEEC}"/>
              </a:ext>
            </a:extLst>
          </p:cNvPr>
          <p:cNvSpPr txBox="1"/>
          <p:nvPr/>
        </p:nvSpPr>
        <p:spPr>
          <a:xfrm>
            <a:off x="7945374" y="4365722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SA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D878837-663D-0AAF-7493-0233064F61D4}"/>
              </a:ext>
            </a:extLst>
          </p:cNvPr>
          <p:cNvCxnSpPr>
            <a:cxnSpLocks/>
            <a:stCxn id="7" idx="6"/>
            <a:endCxn id="88" idx="1"/>
          </p:cNvCxnSpPr>
          <p:nvPr/>
        </p:nvCxnSpPr>
        <p:spPr>
          <a:xfrm>
            <a:off x="7193662" y="3659282"/>
            <a:ext cx="668022" cy="7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03E9EBC-6242-4E1D-6D85-1E5E3FA2D700}"/>
              </a:ext>
            </a:extLst>
          </p:cNvPr>
          <p:cNvCxnSpPr>
            <a:cxnSpLocks/>
            <a:stCxn id="88" idx="3"/>
            <a:endCxn id="85" idx="7"/>
          </p:cNvCxnSpPr>
          <p:nvPr/>
        </p:nvCxnSpPr>
        <p:spPr>
          <a:xfrm flipH="1">
            <a:off x="7077807" y="4853751"/>
            <a:ext cx="783877" cy="46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8A5942-F77C-FCA4-4AB3-B5D2A7D6911D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F4EB391-33C2-786A-C651-1F35F542278E}"/>
              </a:ext>
            </a:extLst>
          </p:cNvPr>
          <p:cNvCxnSpPr>
            <a:cxnSpLocks/>
          </p:cNvCxnSpPr>
          <p:nvPr/>
        </p:nvCxnSpPr>
        <p:spPr>
          <a:xfrm>
            <a:off x="5275404" y="4003466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450889E-BF5B-EAFD-33B7-648DEC416C58}"/>
              </a:ext>
            </a:extLst>
          </p:cNvPr>
          <p:cNvCxnSpPr>
            <a:cxnSpLocks/>
          </p:cNvCxnSpPr>
          <p:nvPr/>
        </p:nvCxnSpPr>
        <p:spPr>
          <a:xfrm>
            <a:off x="6844009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68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0B02CC-E130-B5BB-1620-941654911916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1hop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Microbatch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endParaRPr lang="en-SA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16EE36-33BE-3007-5BA6-5E34178CAE93}"/>
              </a:ext>
            </a:extLst>
          </p:cNvPr>
          <p:cNvCxnSpPr>
            <a:stCxn id="9" idx="2"/>
            <a:endCxn id="10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72596-A243-221C-91EF-EA3AB2C73739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CD72BF-400F-647B-E381-8B369E2B4289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D94396-F8C4-2560-2234-014FFB67B61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89A2AB-178C-FDB2-81AA-803CFFDAC779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83AB4-9374-572A-FCF7-7B186C5A2E3D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1FBC2C0-BE4E-A952-3880-F2EFD708A942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7B80DD-2B8F-9C0E-8482-F681EC6CE10F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16489-7969-C74E-972D-2D312E215A62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8A5942-F77C-FCA4-4AB3-B5D2A7D6911D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EC10AB-F086-28BE-7843-07BD76E370A1}"/>
              </a:ext>
            </a:extLst>
          </p:cNvPr>
          <p:cNvSpPr txBox="1"/>
          <p:nvPr/>
        </p:nvSpPr>
        <p:spPr>
          <a:xfrm>
            <a:off x="654205" y="1499422"/>
            <a:ext cx="36780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2,</a:t>
            </a:r>
            <a:r>
              <a:rPr lang="zh-CN" altLang="en-US" dirty="0"/>
              <a:t> </a:t>
            </a:r>
            <a:r>
              <a:rPr lang="en-US" altLang="zh-CN" dirty="0"/>
              <a:t>6,</a:t>
            </a:r>
            <a:r>
              <a:rPr lang="zh-CN" altLang="en-US" dirty="0"/>
              <a:t> </a:t>
            </a:r>
            <a:r>
              <a:rPr lang="en-US" altLang="zh-CN" dirty="0"/>
              <a:t>7</a:t>
            </a:r>
            <a:r>
              <a:rPr lang="zh-CN" altLang="en-US" dirty="0"/>
              <a:t> </a:t>
            </a:r>
            <a:r>
              <a:rPr lang="en-US" dirty="0"/>
              <a:t>])</a:t>
            </a:r>
          </a:p>
          <a:p>
            <a:r>
              <a:rPr lang="en-US" b="0" i="0" dirty="0">
                <a:effectLst/>
                <a:latin typeface="SF Mono"/>
              </a:rPr>
              <a:t>E</a:t>
            </a:r>
            <a:r>
              <a:rPr lang="en-SA" b="0" i="0" dirty="0">
                <a:effectLst/>
                <a:latin typeface="SF Mono"/>
              </a:rPr>
              <a:t>dge</a:t>
            </a:r>
            <a:r>
              <a:rPr lang="zh-CN" altLang="en-US" b="0" i="0" dirty="0">
                <a:effectLst/>
                <a:latin typeface="SF Mono"/>
              </a:rPr>
              <a:t> </a:t>
            </a:r>
            <a:r>
              <a:rPr lang="en-US" altLang="zh-CN" b="0" i="0" dirty="0">
                <a:effectLst/>
                <a:latin typeface="SF Mono"/>
              </a:rPr>
              <a:t>index</a:t>
            </a:r>
            <a:r>
              <a:rPr lang="zh-CN" altLang="en-US" b="0" i="0" dirty="0">
                <a:effectLst/>
                <a:latin typeface="SF Mono"/>
              </a:rPr>
              <a:t> </a:t>
            </a:r>
            <a:r>
              <a:rPr lang="en-US" altLang="zh-CN" b="0" i="0" dirty="0">
                <a:effectLst/>
                <a:latin typeface="SF Mono"/>
              </a:rPr>
              <a:t>=</a:t>
            </a:r>
            <a:r>
              <a:rPr lang="zh-CN" altLang="en-US" b="0" i="0" dirty="0">
                <a:effectLst/>
                <a:latin typeface="SF Mono"/>
              </a:rPr>
              <a:t> </a:t>
            </a:r>
            <a:endParaRPr lang="en-US" altLang="zh-CN" b="0" i="0" dirty="0">
              <a:effectLst/>
              <a:latin typeface="SF Mono"/>
            </a:endParaRPr>
          </a:p>
          <a:p>
            <a:r>
              <a:rPr lang="en-SA" b="0" i="0" dirty="0">
                <a:effectLst/>
                <a:latin typeface="SF Mono"/>
              </a:rPr>
              <a:t>[[1, 4, 0, 2, 4, 1, 3, 5], </a:t>
            </a:r>
          </a:p>
          <a:p>
            <a:r>
              <a:rPr lang="en-SA" b="0" i="0" dirty="0">
                <a:effectLst/>
                <a:latin typeface="SF Mono"/>
              </a:rPr>
              <a:t>[0, 0, 1, 1, 1, 2, 2, 2]]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9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2169147" y="1351508"/>
            <a:ext cx="9026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sz="6600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sz="6600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sz="6600" dirty="0">
                <a:solidFill>
                  <a:srgbClr val="202729"/>
                </a:solidFill>
                <a:latin typeface="Proxima Nova"/>
              </a:rPr>
              <a:t>Minibatch</a:t>
            </a:r>
            <a:r>
              <a:rPr lang="zh-CN" altLang="en-US" sz="6600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sz="6600" dirty="0">
              <a:solidFill>
                <a:srgbClr val="202729"/>
              </a:solidFill>
              <a:latin typeface="Proxima Nova"/>
            </a:endParaRPr>
          </a:p>
          <a:p>
            <a:endParaRPr lang="en-SA" sz="6600" dirty="0"/>
          </a:p>
        </p:txBody>
      </p:sp>
    </p:spTree>
    <p:extLst>
      <p:ext uri="{BB962C8B-B14F-4D97-AF65-F5344CB8AC3E}">
        <p14:creationId xmlns:p14="http://schemas.microsoft.com/office/powerpoint/2010/main" val="180382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5974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Minibatch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First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layer</a:t>
            </a:r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2, 3, 6, 7, 4, 8, 5, 9])</a:t>
            </a:r>
            <a:r>
              <a:rPr lang="zh-CN" altLang="en-US" dirty="0"/>
              <a:t>  </a:t>
            </a:r>
            <a:r>
              <a:rPr lang="en-US" altLang="zh-CN" dirty="0"/>
              <a:t>10-&gt;8</a:t>
            </a:r>
            <a:r>
              <a:rPr lang="zh-CN" altLang="en-US" dirty="0"/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Relabel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edgeindex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SA" b="0" i="0" dirty="0">
                <a:effectLst/>
                <a:latin typeface="SF Mono"/>
              </a:rPr>
              <a:t>[[1, 4, 0, 2, 4, 1, 3, 5, 2, 6, 7, 0, 1, 5, 2, 4, 7, 3, 8, 9, 3, 5, 9],</a:t>
            </a:r>
          </a:p>
          <a:p>
            <a:r>
              <a:rPr lang="en-SA" b="0" i="0" dirty="0">
                <a:effectLst/>
                <a:latin typeface="SF Mono"/>
              </a:rPr>
              <a:t> [0, 0, 1, 1, 1, 2, 2, 2, 3, 3, 3, 4, 4, 4, 5, 5, 5, 6, 6, 6, 7, 7, 7]]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endParaRPr lang="en-S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439B71-60DE-F613-C16C-3C130A9928D5}"/>
              </a:ext>
            </a:extLst>
          </p:cNvPr>
          <p:cNvSpPr/>
          <p:nvPr/>
        </p:nvSpPr>
        <p:spPr>
          <a:xfrm>
            <a:off x="4923344" y="330939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7775BF-C93A-5A3B-0E84-9168AD4601FA}"/>
              </a:ext>
            </a:extLst>
          </p:cNvPr>
          <p:cNvSpPr/>
          <p:nvPr/>
        </p:nvSpPr>
        <p:spPr>
          <a:xfrm>
            <a:off x="6402552" y="3315098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83D735-F4F9-4648-BA49-956BC3ED6C7F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E97F-ED49-1A4A-8EEE-75F0798E4A97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466F1F-58C3-41DE-D7D9-8046134BEEB5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924BC7-0686-7F6C-F001-560F7939A9CD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4069B-2F1C-A5C8-6CEF-3885E1359990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BC910-9534-58B5-D9B6-2EDFDD537126}"/>
              </a:ext>
            </a:extLst>
          </p:cNvPr>
          <p:cNvSpPr txBox="1"/>
          <p:nvPr/>
        </p:nvSpPr>
        <p:spPr>
          <a:xfrm>
            <a:off x="5080869" y="342900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EA3D9-7491-E87A-82FB-8B09B6F2994C}"/>
              </a:ext>
            </a:extLst>
          </p:cNvPr>
          <p:cNvSpPr txBox="1"/>
          <p:nvPr/>
        </p:nvSpPr>
        <p:spPr>
          <a:xfrm>
            <a:off x="6636738" y="3474616"/>
            <a:ext cx="4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701BB-DD4E-2AD7-65C0-3D8A70BDE22B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9E340-3D47-D862-1A1C-771158A31799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18EB0-D5B1-8868-23DE-83B1B61B6D0E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B3ECE5-102C-7F1B-E43F-E071336C6F54}"/>
              </a:ext>
            </a:extLst>
          </p:cNvPr>
          <p:cNvCxnSpPr>
            <a:stCxn id="5" idx="2"/>
            <a:endCxn id="12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9178-D7F9-1D9C-165B-55A5BEFCAC8A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46EA3-AB3A-7803-73B6-3ABD8A07FA4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0E8A68-03D9-CE5D-CC68-2F395B38F69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641545" y="3652059"/>
            <a:ext cx="6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422CB-38D7-1485-A52C-99B0A76BC1B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F8EC7D-1EB4-0488-C4E8-EC42E3B3C84E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24D3FE-5AB3-2734-6840-2CAEF2B81F7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9A3FDA-0324-0E3D-1818-2CB2B1551CDE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4127364" y="3652059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A1F7AA-C3CA-AF39-D3A3-A92E3D1B6308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7E260A-383D-914D-9A1A-FDBD2837F716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01323-88AC-F650-E013-E2908E112C83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D12A2E6-5DAC-A196-9E8F-EAAEC806C6C9}"/>
              </a:ext>
            </a:extLst>
          </p:cNvPr>
          <p:cNvSpPr/>
          <p:nvPr/>
        </p:nvSpPr>
        <p:spPr>
          <a:xfrm>
            <a:off x="6402552" y="522046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F8851-FA81-DB07-B95B-0AEC27C1938B}"/>
              </a:ext>
            </a:extLst>
          </p:cNvPr>
          <p:cNvSpPr txBox="1"/>
          <p:nvPr/>
        </p:nvSpPr>
        <p:spPr>
          <a:xfrm>
            <a:off x="6560077" y="5340072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E99C11-4277-2796-DC90-EED3022EAD2A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606572" y="556313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FE00896-F070-7C65-A8B8-12C72AD219B8}"/>
              </a:ext>
            </a:extLst>
          </p:cNvPr>
          <p:cNvSpPr/>
          <p:nvPr/>
        </p:nvSpPr>
        <p:spPr>
          <a:xfrm>
            <a:off x="7745829" y="426619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006D22-D335-D82B-CAF5-9C82FB2B623E}"/>
              </a:ext>
            </a:extLst>
          </p:cNvPr>
          <p:cNvSpPr txBox="1"/>
          <p:nvPr/>
        </p:nvSpPr>
        <p:spPr>
          <a:xfrm>
            <a:off x="7945374" y="4365722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SA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90927E-5791-F45F-3F7E-2653BCFC884F}"/>
              </a:ext>
            </a:extLst>
          </p:cNvPr>
          <p:cNvCxnSpPr>
            <a:cxnSpLocks/>
          </p:cNvCxnSpPr>
          <p:nvPr/>
        </p:nvCxnSpPr>
        <p:spPr>
          <a:xfrm>
            <a:off x="5690333" y="3650539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298CE6-4F9A-2986-97DB-298D9401CFB7}"/>
              </a:ext>
            </a:extLst>
          </p:cNvPr>
          <p:cNvCxnSpPr>
            <a:cxnSpLocks/>
            <a:stCxn id="3" idx="6"/>
            <a:endCxn id="35" idx="1"/>
          </p:cNvCxnSpPr>
          <p:nvPr/>
        </p:nvCxnSpPr>
        <p:spPr>
          <a:xfrm>
            <a:off x="7193662" y="3659282"/>
            <a:ext cx="668022" cy="7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8B8121-F92E-4A8A-5DCA-5580AE8DB786}"/>
              </a:ext>
            </a:extLst>
          </p:cNvPr>
          <p:cNvCxnSpPr>
            <a:cxnSpLocks/>
            <a:stCxn id="35" idx="3"/>
            <a:endCxn id="31" idx="7"/>
          </p:cNvCxnSpPr>
          <p:nvPr/>
        </p:nvCxnSpPr>
        <p:spPr>
          <a:xfrm flipH="1">
            <a:off x="7077807" y="4853751"/>
            <a:ext cx="783877" cy="46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075406-6A11-2353-D271-493030BFF7B8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4767F-5534-8301-0F82-27E3A7C5CB88}"/>
              </a:ext>
            </a:extLst>
          </p:cNvPr>
          <p:cNvCxnSpPr>
            <a:cxnSpLocks/>
          </p:cNvCxnSpPr>
          <p:nvPr/>
        </p:nvCxnSpPr>
        <p:spPr>
          <a:xfrm>
            <a:off x="5275404" y="4003466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3C865B-2372-0BF8-1259-A392FE10DB54}"/>
              </a:ext>
            </a:extLst>
          </p:cNvPr>
          <p:cNvCxnSpPr>
            <a:cxnSpLocks/>
          </p:cNvCxnSpPr>
          <p:nvPr/>
        </p:nvCxnSpPr>
        <p:spPr>
          <a:xfrm>
            <a:off x="6844009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4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6" y="727166"/>
            <a:ext cx="8265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Minibatch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First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layer</a:t>
            </a:r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2, 3, 6, 7, 4, 8, 5, 9])</a:t>
            </a:r>
            <a:r>
              <a:rPr lang="zh-CN" altLang="en-US" dirty="0"/>
              <a:t>  </a:t>
            </a:r>
            <a:r>
              <a:rPr lang="en-US" altLang="zh-CN" dirty="0"/>
              <a:t>10-&gt;8</a:t>
            </a:r>
            <a:r>
              <a:rPr lang="zh-CN" altLang="en-US" dirty="0"/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Relabel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edgeindex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SA" b="0" i="0" dirty="0">
                <a:effectLst/>
                <a:latin typeface="SF Mono"/>
              </a:rPr>
              <a:t>[[1, 4, 0, 2, 4, 1, 3, 5, 2, 6, 7, 0, 1, 5, 2, 4, 7, 3, 8, 9, 3, 5, 9],</a:t>
            </a:r>
          </a:p>
          <a:p>
            <a:r>
              <a:rPr lang="en-SA" b="0" i="0" dirty="0">
                <a:effectLst/>
                <a:latin typeface="SF Mono"/>
              </a:rPr>
              <a:t> [0, 0, 1, 1, 1, 2, 2, 2, 3, 3, 3, 4, 4, 4, 5, 5, 5, 6, 6, 6, 7, 7, 7]]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endParaRPr lang="en-S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3439B71-60DE-F613-C16C-3C130A9928D5}"/>
              </a:ext>
            </a:extLst>
          </p:cNvPr>
          <p:cNvSpPr/>
          <p:nvPr/>
        </p:nvSpPr>
        <p:spPr>
          <a:xfrm>
            <a:off x="4923344" y="330939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83D735-F4F9-4648-BA49-956BC3ED6C7F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E97F-ED49-1A4A-8EEE-75F0798E4A97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466F1F-58C3-41DE-D7D9-8046134BEEB5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924BC7-0686-7F6C-F001-560F7939A9CD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4069B-2F1C-A5C8-6CEF-3885E1359990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4BC910-9534-58B5-D9B6-2EDFDD537126}"/>
              </a:ext>
            </a:extLst>
          </p:cNvPr>
          <p:cNvSpPr txBox="1"/>
          <p:nvPr/>
        </p:nvSpPr>
        <p:spPr>
          <a:xfrm>
            <a:off x="5080869" y="342900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701BB-DD4E-2AD7-65C0-3D8A70BDE22B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9E340-3D47-D862-1A1C-771158A31799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18EB0-D5B1-8868-23DE-83B1B61B6D0E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B3ECE5-102C-7F1B-E43F-E071336C6F54}"/>
              </a:ext>
            </a:extLst>
          </p:cNvPr>
          <p:cNvCxnSpPr>
            <a:stCxn id="5" idx="2"/>
            <a:endCxn id="12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9178-D7F9-1D9C-165B-55A5BEFCAC8A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46EA3-AB3A-7803-73B6-3ABD8A07FA4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0E8A68-03D9-CE5D-CC68-2F395B38F69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641545" y="3652059"/>
            <a:ext cx="6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422CB-38D7-1485-A52C-99B0A76BC1B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F8EC7D-1EB4-0488-C4E8-EC42E3B3C84E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24D3FE-5AB3-2734-6840-2CAEF2B81F7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9A3FDA-0324-0E3D-1818-2CB2B1551CDE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4127364" y="3652059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A1F7AA-C3CA-AF39-D3A3-A92E3D1B6308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7E260A-383D-914D-9A1A-FDBD2837F716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01323-88AC-F650-E013-E2908E112C83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D12A2E6-5DAC-A196-9E8F-EAAEC806C6C9}"/>
              </a:ext>
            </a:extLst>
          </p:cNvPr>
          <p:cNvSpPr/>
          <p:nvPr/>
        </p:nvSpPr>
        <p:spPr>
          <a:xfrm>
            <a:off x="6402552" y="522046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2F8851-FA81-DB07-B95B-0AEC27C1938B}"/>
              </a:ext>
            </a:extLst>
          </p:cNvPr>
          <p:cNvSpPr txBox="1"/>
          <p:nvPr/>
        </p:nvSpPr>
        <p:spPr>
          <a:xfrm>
            <a:off x="6560077" y="5340072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E99C11-4277-2796-DC90-EED3022EAD2A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5606572" y="556313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075406-6A11-2353-D271-493030BFF7B8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4767F-5534-8301-0F82-27E3A7C5CB88}"/>
              </a:ext>
            </a:extLst>
          </p:cNvPr>
          <p:cNvCxnSpPr>
            <a:cxnSpLocks/>
          </p:cNvCxnSpPr>
          <p:nvPr/>
        </p:nvCxnSpPr>
        <p:spPr>
          <a:xfrm>
            <a:off x="5275404" y="4003466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9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0B02CC-E130-B5BB-1620-941654911916}"/>
              </a:ext>
            </a:extLst>
          </p:cNvPr>
          <p:cNvSpPr txBox="1"/>
          <p:nvPr/>
        </p:nvSpPr>
        <p:spPr>
          <a:xfrm>
            <a:off x="2596230" y="329483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56930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6" y="727166"/>
            <a:ext cx="11054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Minibatch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  </a:t>
            </a:r>
            <a:r>
              <a:rPr lang="en-US" altLang="zh-CN" dirty="0"/>
              <a:t>notice:</a:t>
            </a:r>
            <a:r>
              <a:rPr lang="zh-CN" altLang="en-US" dirty="0"/>
              <a:t> 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layer1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twice</a:t>
            </a:r>
            <a:r>
              <a:rPr lang="zh-CN" altLang="en-US" dirty="0"/>
              <a:t> </a:t>
            </a:r>
            <a:r>
              <a:rPr lang="en-US" altLang="zh-CN" dirty="0"/>
              <a:t>relabel</a:t>
            </a:r>
            <a:r>
              <a:rPr lang="zh-CN" altLang="en-US" dirty="0"/>
              <a:t> </a:t>
            </a:r>
            <a:r>
              <a:rPr lang="en-US" altLang="zh-CN" dirty="0"/>
              <a:t>!</a:t>
            </a:r>
          </a:p>
          <a:p>
            <a:r>
              <a:rPr lang="en-US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r>
              <a:rPr lang="en-SA" b="0" i="0" dirty="0">
                <a:effectLst/>
                <a:latin typeface="SF Mono"/>
              </a:rPr>
              <a:t>[[1, 4, 0, 2, 4, 1, 3, 5, 2, 6, 7], 	</a:t>
            </a:r>
            <a:endParaRPr lang="en-US" dirty="0">
              <a:latin typeface="SF Mono"/>
            </a:endParaRPr>
          </a:p>
          <a:p>
            <a:r>
              <a:rPr lang="zh-CN" altLang="en-US" dirty="0">
                <a:latin typeface="SF Mono"/>
              </a:rPr>
              <a:t> </a:t>
            </a:r>
            <a:r>
              <a:rPr lang="en-SA" b="0" i="0" dirty="0">
                <a:effectLst/>
                <a:latin typeface="SF Mono"/>
              </a:rPr>
              <a:t>[0, 0, 1, 1, 1, 2, 2, 2, 3, 3, 3]]</a:t>
            </a:r>
            <a:endParaRPr lang="en-US" altLang="zh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F65594-C037-B922-6A51-2F8ABB42F6A8}"/>
              </a:ext>
            </a:extLst>
          </p:cNvPr>
          <p:cNvSpPr/>
          <p:nvPr/>
        </p:nvSpPr>
        <p:spPr>
          <a:xfrm>
            <a:off x="4923344" y="330939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EECDCB-59CA-F932-B17F-1FF3EB3FFE0F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1636E4-1DFB-CFB5-9EDC-6A21500B9FE9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BEEA5B-AEF6-5B59-E16C-BFF595ACBF04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2D4CAF-99E6-E6C0-B451-8E9DCA8452F0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3311E2-11B9-5F0B-27F7-7B76E212A17B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6CB59-F3A3-0B69-66FF-F3527A50610A}"/>
              </a:ext>
            </a:extLst>
          </p:cNvPr>
          <p:cNvSpPr txBox="1"/>
          <p:nvPr/>
        </p:nvSpPr>
        <p:spPr>
          <a:xfrm>
            <a:off x="5080869" y="342900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70A8D7-06C9-2914-2C95-D310E1FC812E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D90057-3FF6-A3F6-E195-2F239259D7CC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79943-86FD-F7B5-C61C-5534AA72EA6F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198955-1226-5252-B914-E25D76EF282F}"/>
              </a:ext>
            </a:extLst>
          </p:cNvPr>
          <p:cNvCxnSpPr>
            <a:stCxn id="13" idx="2"/>
            <a:endCxn id="14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2DF52-7618-102D-8B25-7160A864E50E}"/>
              </a:ext>
            </a:extLst>
          </p:cNvPr>
          <p:cNvCxnSpPr>
            <a:cxnSpLocks/>
            <a:stCxn id="14" idx="5"/>
            <a:endCxn id="15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3BBC97-655A-A664-65BD-8124594592FB}"/>
              </a:ext>
            </a:extLst>
          </p:cNvPr>
          <p:cNvCxnSpPr>
            <a:cxnSpLocks/>
            <a:stCxn id="13" idx="4"/>
            <a:endCxn id="15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E37F2A-A072-7BC7-9F71-6380CFBD8F0C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2641545" y="3652059"/>
            <a:ext cx="6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C79D6D5-F8BB-5C5F-6405-603DA796330B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5928E6-18C9-D3A3-B4B4-4C18D3172DCE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055708-D012-F205-B19B-E61086638EB9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EC9D9B-F6B6-8211-F6AF-AB900EB42653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4127364" y="3652059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98BBA75-6A27-95B7-51AD-EC0BE1B8D313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C3A259-9D4B-65CF-6127-A02BD5415B9E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415729-E258-E5A9-4B13-378653114A17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60D0DFE-33FF-FDC8-4DBD-681CE79C2417}"/>
              </a:ext>
            </a:extLst>
          </p:cNvPr>
          <p:cNvSpPr/>
          <p:nvPr/>
        </p:nvSpPr>
        <p:spPr>
          <a:xfrm>
            <a:off x="6402552" y="522046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117DE-AB22-E139-DA8C-7E2AD0F86D31}"/>
              </a:ext>
            </a:extLst>
          </p:cNvPr>
          <p:cNvSpPr txBox="1"/>
          <p:nvPr/>
        </p:nvSpPr>
        <p:spPr>
          <a:xfrm>
            <a:off x="6560077" y="5340072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77B312-AF33-6151-3AEF-949B51F12C2B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606572" y="556313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1B1CA4-9F2A-0869-0868-CD0D0B4351F6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7BB4CA-89BC-9752-A512-79CD64302B9C}"/>
              </a:ext>
            </a:extLst>
          </p:cNvPr>
          <p:cNvCxnSpPr>
            <a:cxnSpLocks/>
          </p:cNvCxnSpPr>
          <p:nvPr/>
        </p:nvCxnSpPr>
        <p:spPr>
          <a:xfrm>
            <a:off x="5275404" y="4003466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88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6" y="727166"/>
            <a:ext cx="3566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Minibatch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</a:p>
          <a:p>
            <a:r>
              <a:rPr lang="en-US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r>
              <a:rPr lang="en-SA" b="0" i="0" dirty="0">
                <a:effectLst/>
                <a:latin typeface="SF Mono"/>
              </a:rPr>
              <a:t>[[1, 4, 0, 2, 4, 1, 3, 5, 2, 6, 7], 	</a:t>
            </a:r>
            <a:endParaRPr lang="en-US" dirty="0">
              <a:latin typeface="SF Mono"/>
            </a:endParaRPr>
          </a:p>
          <a:p>
            <a:r>
              <a:rPr lang="en-SA" b="0" i="0" dirty="0">
                <a:effectLst/>
                <a:latin typeface="SF Mono"/>
              </a:rPr>
              <a:t>[0, 0, 1, 1, 1, 2, 2, 2, 3, 3, 3]]</a:t>
            </a:r>
            <a:endParaRPr lang="en-US" altLang="zh-C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72596-A243-221C-91EF-EA3AB2C73739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D94396-F8C4-2560-2234-014FFB67B61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89A2AB-178C-FDB2-81AA-803CFFDAC779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83AB4-9374-572A-FCF7-7B186C5A2E3D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1FBC2C0-BE4E-A952-3880-F2EFD708A942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7B80DD-2B8F-9C0E-8482-F681EC6CE10F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16489-7969-C74E-972D-2D312E215A62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2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2169147" y="1351508"/>
            <a:ext cx="9026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66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sz="6600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sz="6600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sz="6600" dirty="0" err="1">
                <a:solidFill>
                  <a:srgbClr val="202729"/>
                </a:solidFill>
                <a:latin typeface="Proxima Nova"/>
              </a:rPr>
              <a:t>Microbatch</a:t>
            </a:r>
            <a:r>
              <a:rPr lang="zh-CN" altLang="en-US" sz="6600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sz="6600" dirty="0">
              <a:solidFill>
                <a:srgbClr val="202729"/>
              </a:solidFill>
              <a:latin typeface="Proxima Nova"/>
            </a:endParaRPr>
          </a:p>
          <a:p>
            <a:endParaRPr lang="en-SA" sz="6600" dirty="0"/>
          </a:p>
        </p:txBody>
      </p:sp>
    </p:spTree>
    <p:extLst>
      <p:ext uri="{BB962C8B-B14F-4D97-AF65-F5344CB8AC3E}">
        <p14:creationId xmlns:p14="http://schemas.microsoft.com/office/powerpoint/2010/main" val="389090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5974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Microbatch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First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layer</a:t>
            </a:r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2, 3, 6, 7])</a:t>
            </a:r>
            <a:r>
              <a:rPr lang="zh-CN" altLang="en-US" dirty="0"/>
              <a:t> </a:t>
            </a:r>
            <a:r>
              <a:rPr lang="en-US" altLang="zh-CN" dirty="0"/>
              <a:t>6-&gt;4</a:t>
            </a:r>
            <a:r>
              <a:rPr lang="zh-CN" altLang="en-US" dirty="0"/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Relabel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edgeindex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endParaRPr lang="en-US" altLang="zh-CN" dirty="0">
              <a:solidFill>
                <a:srgbClr val="202729"/>
              </a:solidFill>
              <a:latin typeface="Proxima Nova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83D735-F4F9-4648-BA49-956BC3ED6C7F}"/>
              </a:ext>
            </a:extLst>
          </p:cNvPr>
          <p:cNvSpPr/>
          <p:nvPr/>
        </p:nvSpPr>
        <p:spPr>
          <a:xfrm>
            <a:off x="3336254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E97F-ED49-1A4A-8EEE-75F0798E4A97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466F1F-58C3-41DE-D7D9-8046134BEEB5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924BC7-0686-7F6C-F001-560F7939A9CD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4069B-2F1C-A5C8-6CEF-3885E1359990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701BB-DD4E-2AD7-65C0-3D8A70BDE22B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39E340-3D47-D862-1A1C-771158A31799}"/>
              </a:ext>
            </a:extLst>
          </p:cNvPr>
          <p:cNvSpPr txBox="1"/>
          <p:nvPr/>
        </p:nvSpPr>
        <p:spPr>
          <a:xfrm>
            <a:off x="3531023" y="3467393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18EB0-D5B1-8868-23DE-83B1B61B6D0E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B3ECE5-102C-7F1B-E43F-E071336C6F54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9178-D7F9-1D9C-165B-55A5BEFCAC8A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46EA3-AB3A-7803-73B6-3ABD8A07FA4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0E8A68-03D9-CE5D-CC68-2F395B38F692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641545" y="3652059"/>
            <a:ext cx="6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422CB-38D7-1485-A52C-99B0A76BC1B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F8EC7D-1EB4-0488-C4E8-EC42E3B3C84E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24D3FE-5AB3-2734-6840-2CAEF2B81F7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A1F7AA-C3CA-AF39-D3A3-A92E3D1B6308}"/>
              </a:ext>
            </a:extLst>
          </p:cNvPr>
          <p:cNvSpPr/>
          <p:nvPr/>
        </p:nvSpPr>
        <p:spPr>
          <a:xfrm>
            <a:off x="4922908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7E260A-383D-914D-9A1A-FDBD2837F716}"/>
              </a:ext>
            </a:extLst>
          </p:cNvPr>
          <p:cNvSpPr txBox="1"/>
          <p:nvPr/>
        </p:nvSpPr>
        <p:spPr>
          <a:xfrm>
            <a:off x="5011319" y="534007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901323-88AC-F650-E013-E2908E112C83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4126928" y="5600464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E075406-6A11-2353-D271-493030BFF7B8}"/>
              </a:ext>
            </a:extLst>
          </p:cNvPr>
          <p:cNvCxnSpPr>
            <a:cxnSpLocks/>
          </p:cNvCxnSpPr>
          <p:nvPr/>
        </p:nvCxnSpPr>
        <p:spPr>
          <a:xfrm>
            <a:off x="374397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443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597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Microbatch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second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layer</a:t>
            </a:r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6,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dirty="0"/>
              <a:t>])</a:t>
            </a:r>
            <a:r>
              <a:rPr lang="zh-CN" altLang="en-US" dirty="0"/>
              <a:t>  </a:t>
            </a:r>
            <a:r>
              <a:rPr lang="en-US" altLang="zh-CN" dirty="0"/>
              <a:t>4-&gt;2</a:t>
            </a:r>
            <a:r>
              <a:rPr lang="zh-CN" altLang="en-US" dirty="0"/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Relabel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edgeindex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20E97F-ED49-1A4A-8EEE-75F0798E4A97}"/>
              </a:ext>
            </a:extLst>
          </p:cNvPr>
          <p:cNvSpPr/>
          <p:nvPr/>
        </p:nvSpPr>
        <p:spPr>
          <a:xfrm>
            <a:off x="1850435" y="3307875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466F1F-58C3-41DE-D7D9-8046134BEEB5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924BC7-0686-7F6C-F001-560F7939A9CD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4069B-2F1C-A5C8-6CEF-3885E1359990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701BB-DD4E-2AD7-65C0-3D8A70BDE22B}"/>
              </a:ext>
            </a:extLst>
          </p:cNvPr>
          <p:cNvSpPr txBox="1"/>
          <p:nvPr/>
        </p:nvSpPr>
        <p:spPr>
          <a:xfrm>
            <a:off x="2054462" y="3517871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18EB0-D5B1-8868-23DE-83B1B61B6D0E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B3ECE5-102C-7F1B-E43F-E071336C6F54}"/>
              </a:ext>
            </a:extLst>
          </p:cNvPr>
          <p:cNvCxnSpPr>
            <a:stCxn id="5" idx="2"/>
            <a:endCxn id="12" idx="7"/>
          </p:cNvCxnSpPr>
          <p:nvPr/>
        </p:nvCxnSpPr>
        <p:spPr>
          <a:xfrm flipH="1">
            <a:off x="1329460" y="3652059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9178-D7F9-1D9C-165B-55A5BEFCAC8A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46EA3-AB3A-7803-73B6-3ABD8A07FA40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245990" y="3996243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4F422CB-38D7-1485-A52C-99B0A76BC1B5}"/>
              </a:ext>
            </a:extLst>
          </p:cNvPr>
          <p:cNvSpPr/>
          <p:nvPr/>
        </p:nvSpPr>
        <p:spPr>
          <a:xfrm>
            <a:off x="333073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F8EC7D-1EB4-0488-C4E8-EC42E3B3C84E}"/>
              </a:ext>
            </a:extLst>
          </p:cNvPr>
          <p:cNvSpPr txBox="1"/>
          <p:nvPr/>
        </p:nvSpPr>
        <p:spPr>
          <a:xfrm>
            <a:off x="3525500" y="5417318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24D3FE-5AB3-2734-6840-2CAEF2B81F7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641545" y="5601984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4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59749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My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Microbatch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second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layer</a:t>
            </a:r>
          </a:p>
          <a:p>
            <a:r>
              <a:rPr lang="en-US" altLang="zh-CN" dirty="0" err="1"/>
              <a:t>Nid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tensor([0, 1, 6,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dirty="0"/>
              <a:t>])</a:t>
            </a:r>
            <a:r>
              <a:rPr lang="zh-CN" altLang="en-US" dirty="0"/>
              <a:t>  </a:t>
            </a:r>
            <a:r>
              <a:rPr lang="en-US" altLang="zh-CN" dirty="0"/>
              <a:t>4-&gt;2</a:t>
            </a:r>
            <a:r>
              <a:rPr lang="zh-CN" altLang="en-US" dirty="0"/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Relabel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edgeindex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endParaRPr lang="en-US" altLang="zh-CN" dirty="0">
              <a:solidFill>
                <a:srgbClr val="202729"/>
              </a:solidFill>
              <a:latin typeface="Proxima Nov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466F1F-58C3-41DE-D7D9-8046134BEEB5}"/>
              </a:ext>
            </a:extLst>
          </p:cNvPr>
          <p:cNvSpPr/>
          <p:nvPr/>
        </p:nvSpPr>
        <p:spPr>
          <a:xfrm>
            <a:off x="654205" y="404668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924BC7-0686-7F6C-F001-560F7939A9CD}"/>
              </a:ext>
            </a:extLst>
          </p:cNvPr>
          <p:cNvSpPr/>
          <p:nvPr/>
        </p:nvSpPr>
        <p:spPr>
          <a:xfrm>
            <a:off x="1850435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4069B-2F1C-A5C8-6CEF-3885E1359990}"/>
              </a:ext>
            </a:extLst>
          </p:cNvPr>
          <p:cNvSpPr txBox="1"/>
          <p:nvPr/>
        </p:nvSpPr>
        <p:spPr>
          <a:xfrm>
            <a:off x="760272" y="4206204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18EB0-D5B1-8868-23DE-83B1B61B6D0E}"/>
              </a:ext>
            </a:extLst>
          </p:cNvPr>
          <p:cNvSpPr txBox="1"/>
          <p:nvPr/>
        </p:nvSpPr>
        <p:spPr>
          <a:xfrm>
            <a:off x="1923109" y="54173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B9178-D7F9-1D9C-165B-55A5BEFCAC8A}"/>
              </a:ext>
            </a:extLst>
          </p:cNvPr>
          <p:cNvCxnSpPr>
            <a:cxnSpLocks/>
            <a:stCxn id="12" idx="5"/>
            <a:endCxn id="13" idx="2"/>
          </p:cNvCxnSpPr>
          <p:nvPr/>
        </p:nvCxnSpPr>
        <p:spPr>
          <a:xfrm>
            <a:off x="1329460" y="4634245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1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2F0-4B27-3C9A-08E5-6246F852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93F3-F3D5-B3DB-3923-C79EAA2C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hop</a:t>
            </a:r>
            <a:r>
              <a:rPr lang="zh-CN" altLang="en-US" dirty="0"/>
              <a:t> </a:t>
            </a:r>
            <a:r>
              <a:rPr lang="en-US" altLang="zh-CN" dirty="0"/>
              <a:t>subgraph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first.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manually</a:t>
            </a:r>
            <a:r>
              <a:rPr lang="zh-CN" altLang="en-US" dirty="0"/>
              <a:t> </a:t>
            </a:r>
            <a:r>
              <a:rPr lang="en-US" altLang="zh-CN" dirty="0"/>
              <a:t>place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363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320779" y="1952963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2517009" y="316407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426846" y="2112481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2589683" y="332359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6" y="727166"/>
            <a:ext cx="397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Goal: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Find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each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hop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replicate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node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172596-A243-221C-91EF-EA3AB2C73739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1996034" y="2540522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8D94396-F8C4-2560-2234-014FFB67B615}"/>
              </a:ext>
            </a:extLst>
          </p:cNvPr>
          <p:cNvSpPr/>
          <p:nvPr/>
        </p:nvSpPr>
        <p:spPr>
          <a:xfrm>
            <a:off x="3997306" y="316407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89A2AB-178C-FDB2-81AA-803CFFDAC779}"/>
              </a:ext>
            </a:extLst>
          </p:cNvPr>
          <p:cNvSpPr txBox="1"/>
          <p:nvPr/>
        </p:nvSpPr>
        <p:spPr>
          <a:xfrm>
            <a:off x="4192074" y="3323595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283AB4-9374-572A-FCF7-7B186C5A2E3D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3308119" y="3508261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1FBC2C0-BE4E-A952-3880-F2EFD708A942}"/>
              </a:ext>
            </a:extLst>
          </p:cNvPr>
          <p:cNvSpPr/>
          <p:nvPr/>
        </p:nvSpPr>
        <p:spPr>
          <a:xfrm>
            <a:off x="5589482" y="316407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7B80DD-2B8F-9C0E-8482-F681EC6CE10F}"/>
              </a:ext>
            </a:extLst>
          </p:cNvPr>
          <p:cNvSpPr txBox="1"/>
          <p:nvPr/>
        </p:nvSpPr>
        <p:spPr>
          <a:xfrm>
            <a:off x="5677893" y="3246349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C516489-7969-C74E-972D-2D312E215A62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4793502" y="3506741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19BA6A6-49A4-65C0-AB73-F615108C551B}"/>
              </a:ext>
            </a:extLst>
          </p:cNvPr>
          <p:cNvSpPr/>
          <p:nvPr/>
        </p:nvSpPr>
        <p:spPr>
          <a:xfrm>
            <a:off x="7069126" y="312674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5D949C-7FE9-A42A-6457-C923DF946654}"/>
              </a:ext>
            </a:extLst>
          </p:cNvPr>
          <p:cNvSpPr txBox="1"/>
          <p:nvPr/>
        </p:nvSpPr>
        <p:spPr>
          <a:xfrm>
            <a:off x="7226651" y="3246349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E82934C-C82B-F82E-7B4F-E05B390D2BE9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6273146" y="3469408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A96D39E-0744-588D-8DD4-C739DCB51C4E}"/>
              </a:ext>
            </a:extLst>
          </p:cNvPr>
          <p:cNvSpPr/>
          <p:nvPr/>
        </p:nvSpPr>
        <p:spPr>
          <a:xfrm>
            <a:off x="866426" y="3865798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5CC9DB-997D-1B11-DDF2-201E1F10F537}"/>
              </a:ext>
            </a:extLst>
          </p:cNvPr>
          <p:cNvSpPr/>
          <p:nvPr/>
        </p:nvSpPr>
        <p:spPr>
          <a:xfrm>
            <a:off x="2062656" y="507691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BA8107-976E-A351-4AFC-43FAF5095A63}"/>
              </a:ext>
            </a:extLst>
          </p:cNvPr>
          <p:cNvSpPr txBox="1"/>
          <p:nvPr/>
        </p:nvSpPr>
        <p:spPr>
          <a:xfrm>
            <a:off x="972493" y="4025316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74DB3A-4AD4-8EEF-C71F-0FD09D16644C}"/>
              </a:ext>
            </a:extLst>
          </p:cNvPr>
          <p:cNvSpPr txBox="1"/>
          <p:nvPr/>
        </p:nvSpPr>
        <p:spPr>
          <a:xfrm>
            <a:off x="2135330" y="523643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B685D4-3646-B10E-3EF8-60A7ED13F5DE}"/>
              </a:ext>
            </a:extLst>
          </p:cNvPr>
          <p:cNvCxnSpPr>
            <a:cxnSpLocks/>
            <a:stCxn id="5" idx="5"/>
            <a:endCxn id="12" idx="2"/>
          </p:cNvCxnSpPr>
          <p:nvPr/>
        </p:nvCxnSpPr>
        <p:spPr>
          <a:xfrm>
            <a:off x="1541681" y="4453357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00B1471E-6FE8-8E63-421F-DB299E5483AF}"/>
              </a:ext>
            </a:extLst>
          </p:cNvPr>
          <p:cNvSpPr/>
          <p:nvPr/>
        </p:nvSpPr>
        <p:spPr>
          <a:xfrm>
            <a:off x="3542953" y="507691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B8373-F956-9B36-96AC-5A5789CE3C48}"/>
              </a:ext>
            </a:extLst>
          </p:cNvPr>
          <p:cNvSpPr txBox="1"/>
          <p:nvPr/>
        </p:nvSpPr>
        <p:spPr>
          <a:xfrm>
            <a:off x="3737721" y="5236430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6CE281-56A6-E0DC-04B0-355E7B18682B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853766" y="5421096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4BCAF5D-EE76-F7DF-35AB-C6A44E864068}"/>
              </a:ext>
            </a:extLst>
          </p:cNvPr>
          <p:cNvSpPr/>
          <p:nvPr/>
        </p:nvSpPr>
        <p:spPr>
          <a:xfrm>
            <a:off x="8097867" y="50085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CD6FD-46D4-91E7-B5AA-BCB6E3952988}"/>
              </a:ext>
            </a:extLst>
          </p:cNvPr>
          <p:cNvSpPr txBox="1"/>
          <p:nvPr/>
        </p:nvSpPr>
        <p:spPr>
          <a:xfrm>
            <a:off x="8292635" y="5168064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50036A-2307-BDBF-EB3C-46A7F0056A04}"/>
              </a:ext>
            </a:extLst>
          </p:cNvPr>
          <p:cNvSpPr/>
          <p:nvPr/>
        </p:nvSpPr>
        <p:spPr>
          <a:xfrm>
            <a:off x="9690043" y="50085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BF50CA-910B-A537-0512-B73EB81D1FDB}"/>
              </a:ext>
            </a:extLst>
          </p:cNvPr>
          <p:cNvSpPr txBox="1"/>
          <p:nvPr/>
        </p:nvSpPr>
        <p:spPr>
          <a:xfrm>
            <a:off x="9778454" y="50908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C5010B-5070-F02A-BD10-E6C34CE047D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8894063" y="5351210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EAF7A65-40A8-96B5-0DD0-F86D88BA23D5}"/>
              </a:ext>
            </a:extLst>
          </p:cNvPr>
          <p:cNvSpPr/>
          <p:nvPr/>
        </p:nvSpPr>
        <p:spPr>
          <a:xfrm>
            <a:off x="11169687" y="4971213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58878F-6983-46BE-9171-CDCBA722F24A}"/>
              </a:ext>
            </a:extLst>
          </p:cNvPr>
          <p:cNvSpPr txBox="1"/>
          <p:nvPr/>
        </p:nvSpPr>
        <p:spPr>
          <a:xfrm>
            <a:off x="11327212" y="5090818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42D516-FC63-EC67-CD9F-6B2B89A8B03F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0373707" y="5313877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8BD1B0B-5B7C-0F34-9C8C-FDCB71BB8963}"/>
              </a:ext>
            </a:extLst>
          </p:cNvPr>
          <p:cNvSpPr/>
          <p:nvPr/>
        </p:nvSpPr>
        <p:spPr>
          <a:xfrm>
            <a:off x="5100572" y="507691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4E4630-F8C9-D81C-8AD7-03D52AD9CBE1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304592" y="5419575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CDDD47C-E7BD-23B8-3515-2D3E8775C874}"/>
              </a:ext>
            </a:extLst>
          </p:cNvPr>
          <p:cNvSpPr/>
          <p:nvPr/>
        </p:nvSpPr>
        <p:spPr>
          <a:xfrm>
            <a:off x="6556304" y="50085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7939FA-A632-181E-B596-81F5C77BAE67}"/>
              </a:ext>
            </a:extLst>
          </p:cNvPr>
          <p:cNvSpPr txBox="1"/>
          <p:nvPr/>
        </p:nvSpPr>
        <p:spPr>
          <a:xfrm>
            <a:off x="6654616" y="5168064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535437-945C-A167-EBB5-0E83E29A6533}"/>
              </a:ext>
            </a:extLst>
          </p:cNvPr>
          <p:cNvCxnSpPr>
            <a:cxnSpLocks/>
          </p:cNvCxnSpPr>
          <p:nvPr/>
        </p:nvCxnSpPr>
        <p:spPr>
          <a:xfrm>
            <a:off x="7373052" y="5352730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13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5EA5-9DCB-87DD-91FF-E228DBA6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prune</a:t>
            </a:r>
            <a:endParaRPr lang="en-SA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362415-C461-3504-A5B3-23D139787220}"/>
              </a:ext>
            </a:extLst>
          </p:cNvPr>
          <p:cNvSpPr/>
          <p:nvPr/>
        </p:nvSpPr>
        <p:spPr>
          <a:xfrm>
            <a:off x="7740205" y="326326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B43ED4-C304-C71B-54E0-0BF5C408C4D7}"/>
              </a:ext>
            </a:extLst>
          </p:cNvPr>
          <p:cNvSpPr/>
          <p:nvPr/>
        </p:nvSpPr>
        <p:spPr>
          <a:xfrm>
            <a:off x="9219413" y="3268969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0A2193-A907-22CD-1FB0-DCD599F60451}"/>
              </a:ext>
            </a:extLst>
          </p:cNvPr>
          <p:cNvSpPr/>
          <p:nvPr/>
        </p:nvSpPr>
        <p:spPr>
          <a:xfrm>
            <a:off x="6153115" y="32617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6C34C-6B49-44CB-49D0-1294A85B098D}"/>
              </a:ext>
            </a:extLst>
          </p:cNvPr>
          <p:cNvSpPr/>
          <p:nvPr/>
        </p:nvSpPr>
        <p:spPr>
          <a:xfrm>
            <a:off x="4667296" y="326174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03682-5EC0-8C01-9678-0C15401E1B8D}"/>
              </a:ext>
            </a:extLst>
          </p:cNvPr>
          <p:cNvSpPr/>
          <p:nvPr/>
        </p:nvSpPr>
        <p:spPr>
          <a:xfrm>
            <a:off x="3471066" y="400055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F95E68-2CC0-2DAC-4FA6-4FD6FDA3DDAA}"/>
              </a:ext>
            </a:extLst>
          </p:cNvPr>
          <p:cNvSpPr/>
          <p:nvPr/>
        </p:nvSpPr>
        <p:spPr>
          <a:xfrm>
            <a:off x="4667296" y="521167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67A7C3-F4F8-5CFF-FB2E-D7B23DF35D24}"/>
              </a:ext>
            </a:extLst>
          </p:cNvPr>
          <p:cNvSpPr txBox="1"/>
          <p:nvPr/>
        </p:nvSpPr>
        <p:spPr>
          <a:xfrm>
            <a:off x="3577133" y="4160075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C7B10-1E09-A9AE-E5CB-47AA99BAD794}"/>
              </a:ext>
            </a:extLst>
          </p:cNvPr>
          <p:cNvSpPr txBox="1"/>
          <p:nvPr/>
        </p:nvSpPr>
        <p:spPr>
          <a:xfrm>
            <a:off x="7897730" y="338287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en-S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1A359-3FC9-0F1D-893A-7588CD36FC4F}"/>
              </a:ext>
            </a:extLst>
          </p:cNvPr>
          <p:cNvSpPr txBox="1"/>
          <p:nvPr/>
        </p:nvSpPr>
        <p:spPr>
          <a:xfrm>
            <a:off x="9453599" y="3428487"/>
            <a:ext cx="44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en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C34E1-E444-C7F4-2E5F-01D3031C3AD9}"/>
              </a:ext>
            </a:extLst>
          </p:cNvPr>
          <p:cNvSpPr txBox="1"/>
          <p:nvPr/>
        </p:nvSpPr>
        <p:spPr>
          <a:xfrm>
            <a:off x="4871323" y="3471742"/>
            <a:ext cx="383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01C79-D4D1-22C1-1FF7-8FCB65CA08A2}"/>
              </a:ext>
            </a:extLst>
          </p:cNvPr>
          <p:cNvSpPr txBox="1"/>
          <p:nvPr/>
        </p:nvSpPr>
        <p:spPr>
          <a:xfrm>
            <a:off x="6347884" y="3421264"/>
            <a:ext cx="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FE904-396F-A095-4121-1365E0BC3260}"/>
              </a:ext>
            </a:extLst>
          </p:cNvPr>
          <p:cNvSpPr txBox="1"/>
          <p:nvPr/>
        </p:nvSpPr>
        <p:spPr>
          <a:xfrm>
            <a:off x="4739970" y="5371189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2CCAEE-CF2F-E5CB-1E6A-2C296C5C6D59}"/>
              </a:ext>
            </a:extLst>
          </p:cNvPr>
          <p:cNvCxnSpPr>
            <a:stCxn id="8" idx="2"/>
            <a:endCxn id="9" idx="7"/>
          </p:cNvCxnSpPr>
          <p:nvPr/>
        </p:nvCxnSpPr>
        <p:spPr>
          <a:xfrm flipH="1">
            <a:off x="4146321" y="3605930"/>
            <a:ext cx="520975" cy="49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A1EC45-1F70-CB28-25EC-F8A68663E545}"/>
              </a:ext>
            </a:extLst>
          </p:cNvPr>
          <p:cNvCxnSpPr>
            <a:cxnSpLocks/>
            <a:stCxn id="9" idx="5"/>
            <a:endCxn id="10" idx="2"/>
          </p:cNvCxnSpPr>
          <p:nvPr/>
        </p:nvCxnSpPr>
        <p:spPr>
          <a:xfrm>
            <a:off x="4146321" y="4588116"/>
            <a:ext cx="520975" cy="96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78CAB8-D854-E54C-0A5A-A8B7755FD231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5062851" y="3950114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CF199F-63C5-C297-88EE-358A50E6AF0F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5458406" y="3605930"/>
            <a:ext cx="694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764B649-950E-F4F7-525D-EFA949651F77}"/>
              </a:ext>
            </a:extLst>
          </p:cNvPr>
          <p:cNvSpPr/>
          <p:nvPr/>
        </p:nvSpPr>
        <p:spPr>
          <a:xfrm>
            <a:off x="6147593" y="521167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8D0518-4759-20E4-8652-C10945DA4621}"/>
              </a:ext>
            </a:extLst>
          </p:cNvPr>
          <p:cNvSpPr txBox="1"/>
          <p:nvPr/>
        </p:nvSpPr>
        <p:spPr>
          <a:xfrm>
            <a:off x="6342361" y="5371189"/>
            <a:ext cx="68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7F0834-6C02-974D-EA3F-E237B2EFB8DC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458406" y="5555855"/>
            <a:ext cx="689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CCDA3B-EF67-26F2-7A68-EEE04604F9AA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6944225" y="3605930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B487FD8-BBEA-F602-8429-E21DA1A6969B}"/>
              </a:ext>
            </a:extLst>
          </p:cNvPr>
          <p:cNvSpPr/>
          <p:nvPr/>
        </p:nvSpPr>
        <p:spPr>
          <a:xfrm>
            <a:off x="7739769" y="521167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0131F1-30AE-6009-90DF-FF9585F6698E}"/>
              </a:ext>
            </a:extLst>
          </p:cNvPr>
          <p:cNvSpPr txBox="1"/>
          <p:nvPr/>
        </p:nvSpPr>
        <p:spPr>
          <a:xfrm>
            <a:off x="7828180" y="5293943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92F688-C190-EA6A-6C51-642E0AC055EC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6943789" y="5554335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131ECEE-63E8-09F2-5D89-0FB5C015E4EF}"/>
              </a:ext>
            </a:extLst>
          </p:cNvPr>
          <p:cNvSpPr/>
          <p:nvPr/>
        </p:nvSpPr>
        <p:spPr>
          <a:xfrm>
            <a:off x="9219413" y="5174338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2961A8-ED83-77BE-B49D-6B3FA0B32D5D}"/>
              </a:ext>
            </a:extLst>
          </p:cNvPr>
          <p:cNvSpPr txBox="1"/>
          <p:nvPr/>
        </p:nvSpPr>
        <p:spPr>
          <a:xfrm>
            <a:off x="9376938" y="5293943"/>
            <a:ext cx="36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D411F6-85B8-03FC-CAC4-F0B911116ACA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423433" y="5517002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9D86DAE-6EC8-43C2-F680-C045F22B7C6D}"/>
              </a:ext>
            </a:extLst>
          </p:cNvPr>
          <p:cNvSpPr/>
          <p:nvPr/>
        </p:nvSpPr>
        <p:spPr>
          <a:xfrm>
            <a:off x="10562690" y="4220063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FCC3AD-6CD1-21A6-9A3A-0B5257EAEC0E}"/>
              </a:ext>
            </a:extLst>
          </p:cNvPr>
          <p:cNvSpPr txBox="1"/>
          <p:nvPr/>
        </p:nvSpPr>
        <p:spPr>
          <a:xfrm>
            <a:off x="10762235" y="4319593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en-S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D2201B-B846-D9B3-5B10-1A433530F728}"/>
              </a:ext>
            </a:extLst>
          </p:cNvPr>
          <p:cNvCxnSpPr>
            <a:cxnSpLocks/>
          </p:cNvCxnSpPr>
          <p:nvPr/>
        </p:nvCxnSpPr>
        <p:spPr>
          <a:xfrm>
            <a:off x="8507194" y="3604410"/>
            <a:ext cx="795980" cy="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3A0631-F0AC-19F0-36DA-84CDA135589F}"/>
              </a:ext>
            </a:extLst>
          </p:cNvPr>
          <p:cNvCxnSpPr>
            <a:cxnSpLocks/>
            <a:stCxn id="6" idx="6"/>
            <a:endCxn id="31" idx="1"/>
          </p:cNvCxnSpPr>
          <p:nvPr/>
        </p:nvCxnSpPr>
        <p:spPr>
          <a:xfrm>
            <a:off x="10010523" y="3613153"/>
            <a:ext cx="668022" cy="70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BCC010-0F43-1F5C-493F-FE55368D8CA8}"/>
              </a:ext>
            </a:extLst>
          </p:cNvPr>
          <p:cNvCxnSpPr>
            <a:cxnSpLocks/>
            <a:stCxn id="31" idx="3"/>
            <a:endCxn id="28" idx="7"/>
          </p:cNvCxnSpPr>
          <p:nvPr/>
        </p:nvCxnSpPr>
        <p:spPr>
          <a:xfrm flipH="1">
            <a:off x="9894668" y="4807622"/>
            <a:ext cx="783877" cy="467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45B67C-3769-787E-8213-C577FEBB65E1}"/>
              </a:ext>
            </a:extLst>
          </p:cNvPr>
          <p:cNvCxnSpPr>
            <a:cxnSpLocks/>
          </p:cNvCxnSpPr>
          <p:nvPr/>
        </p:nvCxnSpPr>
        <p:spPr>
          <a:xfrm>
            <a:off x="6560831" y="3950114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2FA6C6-AC5B-D7B0-D845-7049D6D713C6}"/>
              </a:ext>
            </a:extLst>
          </p:cNvPr>
          <p:cNvCxnSpPr>
            <a:cxnSpLocks/>
          </p:cNvCxnSpPr>
          <p:nvPr/>
        </p:nvCxnSpPr>
        <p:spPr>
          <a:xfrm>
            <a:off x="8092265" y="3957337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E31A3D-BAD9-07DD-00A4-EFBB9974DFAC}"/>
              </a:ext>
            </a:extLst>
          </p:cNvPr>
          <p:cNvCxnSpPr>
            <a:cxnSpLocks/>
          </p:cNvCxnSpPr>
          <p:nvPr/>
        </p:nvCxnSpPr>
        <p:spPr>
          <a:xfrm>
            <a:off x="9660870" y="3950114"/>
            <a:ext cx="0" cy="126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99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7E26-012D-B4B9-9767-B0E34D4F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7D16-E89C-E76F-9202-260B2875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34111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545157" y="585559"/>
            <a:ext cx="3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1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 err="1">
                <a:solidFill>
                  <a:srgbClr val="202729"/>
                </a:solidFill>
                <a:effectLst/>
                <a:latin typeface="Proxima Nova"/>
              </a:rPr>
              <a:t>st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prop</a:t>
            </a:r>
            <a:endParaRPr lang="en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BFEBC-9FDE-5441-93D7-8FD0C40C143D}"/>
              </a:ext>
            </a:extLst>
          </p:cNvPr>
          <p:cNvSpPr txBox="1"/>
          <p:nvPr/>
        </p:nvSpPr>
        <p:spPr>
          <a:xfrm>
            <a:off x="2352376" y="3631244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A3218-66B5-63A4-449C-546F880584F9}"/>
              </a:ext>
            </a:extLst>
          </p:cNvPr>
          <p:cNvSpPr txBox="1"/>
          <p:nvPr/>
        </p:nvSpPr>
        <p:spPr>
          <a:xfrm>
            <a:off x="3091183" y="364461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F03C4-86D7-FD23-F8D3-C41CA60FD97B}"/>
              </a:ext>
            </a:extLst>
          </p:cNvPr>
          <p:cNvSpPr txBox="1"/>
          <p:nvPr/>
        </p:nvSpPr>
        <p:spPr>
          <a:xfrm>
            <a:off x="5213358" y="1744443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27304-6DB1-87EC-EEB0-47327D6B6A13}"/>
              </a:ext>
            </a:extLst>
          </p:cNvPr>
          <p:cNvSpPr txBox="1"/>
          <p:nvPr/>
        </p:nvSpPr>
        <p:spPr>
          <a:xfrm>
            <a:off x="5817718" y="106911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2A7BB-739F-51B8-B4B3-18D919DC66FC}"/>
              </a:ext>
            </a:extLst>
          </p:cNvPr>
          <p:cNvSpPr txBox="1"/>
          <p:nvPr/>
        </p:nvSpPr>
        <p:spPr>
          <a:xfrm>
            <a:off x="3713456" y="271108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2F3A3-ED6A-1CA8-2D6A-520AD5D9C8ED}"/>
              </a:ext>
            </a:extLst>
          </p:cNvPr>
          <p:cNvSpPr txBox="1"/>
          <p:nvPr/>
        </p:nvSpPr>
        <p:spPr>
          <a:xfrm>
            <a:off x="4268492" y="1804273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5173A-C7BC-676C-8A75-9721959DD117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EE703-09D5-77B2-A474-92BC810F8ADD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51692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42227-5CCD-9A3F-FA55-CDE197CD7CED}"/>
              </a:ext>
            </a:extLst>
          </p:cNvPr>
          <p:cNvSpPr/>
          <p:nvPr/>
        </p:nvSpPr>
        <p:spPr>
          <a:xfrm>
            <a:off x="737204" y="158117"/>
            <a:ext cx="3657600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* </a:t>
            </a:r>
            <a:r>
              <a:rPr lang="en-US" altLang="zh-CN" dirty="0"/>
              <a:t>feature</a:t>
            </a:r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08E4D-EC62-E6DE-23E0-5FEA2A22D0F5}"/>
              </a:ext>
            </a:extLst>
          </p:cNvPr>
          <p:cNvSpPr/>
          <p:nvPr/>
        </p:nvSpPr>
        <p:spPr>
          <a:xfrm>
            <a:off x="4984932" y="2214693"/>
            <a:ext cx="2801418" cy="800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subset</a:t>
            </a:r>
            <a:r>
              <a:rPr lang="zh-CN" altLang="en-US" dirty="0"/>
              <a:t>* </a:t>
            </a:r>
            <a:r>
              <a:rPr lang="en-US" altLang="zh-CN" dirty="0"/>
              <a:t>hidden</a:t>
            </a:r>
            <a:endParaRPr lang="en-S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28416A-C2EA-86C2-E47C-382BC765F033}"/>
              </a:ext>
            </a:extLst>
          </p:cNvPr>
          <p:cNvSpPr/>
          <p:nvPr/>
        </p:nvSpPr>
        <p:spPr>
          <a:xfrm>
            <a:off x="9381176" y="115380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21EDE9-1F87-41B7-6658-BBA6FE4D7438}"/>
              </a:ext>
            </a:extLst>
          </p:cNvPr>
          <p:cNvSpPr/>
          <p:nvPr/>
        </p:nvSpPr>
        <p:spPr>
          <a:xfrm>
            <a:off x="8405374" y="249147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6453B-118D-2D52-EF36-64114A42AACD}"/>
              </a:ext>
            </a:extLst>
          </p:cNvPr>
          <p:cNvSpPr txBox="1"/>
          <p:nvPr/>
        </p:nvSpPr>
        <p:spPr>
          <a:xfrm>
            <a:off x="9580720" y="1314992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0DE87-CD08-B3F1-3477-CD030E8DF5C5}"/>
              </a:ext>
            </a:extLst>
          </p:cNvPr>
          <p:cNvSpPr txBox="1"/>
          <p:nvPr/>
        </p:nvSpPr>
        <p:spPr>
          <a:xfrm>
            <a:off x="8478048" y="265099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0A2D9-752B-919B-BBEF-EB003991BD5F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9080629" y="1842169"/>
            <a:ext cx="696102" cy="75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D5C1BA-9725-EA6B-CCF7-1240AEE7FC4B}"/>
              </a:ext>
            </a:extLst>
          </p:cNvPr>
          <p:cNvSpPr/>
          <p:nvPr/>
        </p:nvSpPr>
        <p:spPr>
          <a:xfrm>
            <a:off x="10434533" y="248913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B68FF-FC3D-6802-9093-14356E851BE7}"/>
              </a:ext>
            </a:extLst>
          </p:cNvPr>
          <p:cNvSpPr txBox="1"/>
          <p:nvPr/>
        </p:nvSpPr>
        <p:spPr>
          <a:xfrm>
            <a:off x="10623724" y="2648649"/>
            <a:ext cx="5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D01D5D-D8DD-326C-986B-A8C791726ACE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9776731" y="1842169"/>
            <a:ext cx="1053357" cy="64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1E0274-628E-4A70-A5CB-27D84B5045DB}"/>
              </a:ext>
            </a:extLst>
          </p:cNvPr>
          <p:cNvSpPr/>
          <p:nvPr/>
        </p:nvSpPr>
        <p:spPr>
          <a:xfrm>
            <a:off x="7686103" y="361602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42626-FA9C-AF84-67AF-701B64DB0588}"/>
              </a:ext>
            </a:extLst>
          </p:cNvPr>
          <p:cNvSpPr txBox="1"/>
          <p:nvPr/>
        </p:nvSpPr>
        <p:spPr>
          <a:xfrm>
            <a:off x="7758777" y="377553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FA2931-9899-7969-FAC5-71B7646DF2D7}"/>
              </a:ext>
            </a:extLst>
          </p:cNvPr>
          <p:cNvCxnSpPr>
            <a:cxnSpLocks/>
            <a:stCxn id="21" idx="0"/>
            <a:endCxn id="8" idx="3"/>
          </p:cNvCxnSpPr>
          <p:nvPr/>
        </p:nvCxnSpPr>
        <p:spPr>
          <a:xfrm flipV="1">
            <a:off x="8081658" y="3079033"/>
            <a:ext cx="439571" cy="5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514D28-4BB3-D52D-BA0B-87387FA612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66004" y="1290231"/>
            <a:ext cx="3819637" cy="9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EF70C-FF30-AA2B-29B4-E73525561B7D}"/>
              </a:ext>
            </a:extLst>
          </p:cNvPr>
          <p:cNvSpPr/>
          <p:nvPr/>
        </p:nvSpPr>
        <p:spPr>
          <a:xfrm>
            <a:off x="797485" y="3659348"/>
            <a:ext cx="3657600" cy="8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Pull,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* </a:t>
            </a:r>
            <a:r>
              <a:rPr lang="en-US" altLang="zh-CN" dirty="0"/>
              <a:t>hidden</a:t>
            </a:r>
            <a:r>
              <a:rPr lang="zh-CN" altLang="en-US" dirty="0"/>
              <a:t>    </a:t>
            </a:r>
            <a:endParaRPr lang="en-S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37D7BF-7E0F-ACE2-65E5-8FF4FBFEF87C}"/>
              </a:ext>
            </a:extLst>
          </p:cNvPr>
          <p:cNvSpPr/>
          <p:nvPr/>
        </p:nvSpPr>
        <p:spPr>
          <a:xfrm>
            <a:off x="848299" y="5249406"/>
            <a:ext cx="3655473" cy="85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Push</a:t>
            </a:r>
            <a:r>
              <a:rPr lang="zh-CN" altLang="en-US" dirty="0"/>
              <a:t> * </a:t>
            </a:r>
            <a:r>
              <a:rPr lang="en-US" altLang="zh-CN" dirty="0"/>
              <a:t>hidden</a:t>
            </a:r>
            <a:r>
              <a:rPr lang="zh-CN" altLang="en-US" dirty="0"/>
              <a:t>    </a:t>
            </a:r>
            <a:endParaRPr lang="en-S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AE518E-4F7F-863C-5225-F56BDB085584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2626285" y="4460103"/>
            <a:ext cx="49751" cy="7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BE4384-E7B5-3BE5-32F0-4FB45F9E2000}"/>
              </a:ext>
            </a:extLst>
          </p:cNvPr>
          <p:cNvSpPr/>
          <p:nvPr/>
        </p:nvSpPr>
        <p:spPr>
          <a:xfrm>
            <a:off x="803541" y="2217227"/>
            <a:ext cx="3657600" cy="7982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* </a:t>
            </a:r>
            <a:r>
              <a:rPr lang="en-US" altLang="zh-CN" dirty="0"/>
              <a:t>hidden</a:t>
            </a:r>
            <a:endParaRPr lang="en-SA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F9629F-CA98-D54E-48E0-6CDB7D61ED5C}"/>
              </a:ext>
            </a:extLst>
          </p:cNvPr>
          <p:cNvCxnSpPr>
            <a:cxnSpLocks/>
            <a:stCxn id="6" idx="2"/>
            <a:endCxn id="52" idx="3"/>
          </p:cNvCxnSpPr>
          <p:nvPr/>
        </p:nvCxnSpPr>
        <p:spPr>
          <a:xfrm flipH="1" flipV="1">
            <a:off x="4461141" y="2616338"/>
            <a:ext cx="1924500" cy="39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7BD9863-26D3-42CA-6782-8AB26480E01D}"/>
              </a:ext>
            </a:extLst>
          </p:cNvPr>
          <p:cNvSpPr txBox="1"/>
          <p:nvPr/>
        </p:nvSpPr>
        <p:spPr>
          <a:xfrm>
            <a:off x="3711660" y="3062518"/>
            <a:ext cx="420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SA" dirty="0"/>
              <a:t>uestion</a:t>
            </a:r>
            <a:r>
              <a:rPr lang="zh-CN" altLang="en-US" dirty="0"/>
              <a:t>：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crop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hidden?</a:t>
            </a:r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endParaRPr lang="en-SA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BBBBE3-C6ED-C476-7DCF-E48F0175676D}"/>
              </a:ext>
            </a:extLst>
          </p:cNvPr>
          <p:cNvCxnSpPr>
            <a:cxnSpLocks/>
            <a:stCxn id="52" idx="2"/>
            <a:endCxn id="29" idx="0"/>
          </p:cNvCxnSpPr>
          <p:nvPr/>
        </p:nvCxnSpPr>
        <p:spPr>
          <a:xfrm flipH="1">
            <a:off x="2626285" y="3015449"/>
            <a:ext cx="6056" cy="64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8B3408F-E0B7-1D6C-971E-C3A820287330}"/>
              </a:ext>
            </a:extLst>
          </p:cNvPr>
          <p:cNvSpPr/>
          <p:nvPr/>
        </p:nvSpPr>
        <p:spPr>
          <a:xfrm>
            <a:off x="10998960" y="3748683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SA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253BA8-F841-603D-F3AB-D6560F124E60}"/>
              </a:ext>
            </a:extLst>
          </p:cNvPr>
          <p:cNvCxnSpPr>
            <a:cxnSpLocks/>
            <a:stCxn id="86" idx="0"/>
            <a:endCxn id="15" idx="4"/>
          </p:cNvCxnSpPr>
          <p:nvPr/>
        </p:nvCxnSpPr>
        <p:spPr>
          <a:xfrm flipH="1" flipV="1">
            <a:off x="10830088" y="3177499"/>
            <a:ext cx="564427" cy="571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5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42227-5CCD-9A3F-FA55-CDE197CD7CED}"/>
              </a:ext>
            </a:extLst>
          </p:cNvPr>
          <p:cNvSpPr/>
          <p:nvPr/>
        </p:nvSpPr>
        <p:spPr>
          <a:xfrm>
            <a:off x="737204" y="158117"/>
            <a:ext cx="3657600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zh-CN" altLang="en-US" dirty="0"/>
              <a:t>* </a:t>
            </a:r>
            <a:r>
              <a:rPr lang="en-US" altLang="zh-CN" dirty="0"/>
              <a:t>feature</a:t>
            </a:r>
            <a:endParaRPr lang="en-S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08E4D-EC62-E6DE-23E0-5FEA2A22D0F5}"/>
              </a:ext>
            </a:extLst>
          </p:cNvPr>
          <p:cNvSpPr/>
          <p:nvPr/>
        </p:nvSpPr>
        <p:spPr>
          <a:xfrm>
            <a:off x="4984932" y="2214693"/>
            <a:ext cx="2801418" cy="8007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subset</a:t>
            </a:r>
            <a:r>
              <a:rPr lang="zh-CN" altLang="en-US" dirty="0"/>
              <a:t>* </a:t>
            </a:r>
            <a:r>
              <a:rPr lang="en-US" altLang="zh-CN" dirty="0"/>
              <a:t>hidden</a:t>
            </a:r>
            <a:endParaRPr lang="en-S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28416A-C2EA-86C2-E47C-382BC765F033}"/>
              </a:ext>
            </a:extLst>
          </p:cNvPr>
          <p:cNvSpPr/>
          <p:nvPr/>
        </p:nvSpPr>
        <p:spPr>
          <a:xfrm>
            <a:off x="9381176" y="115380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21EDE9-1F87-41B7-6658-BBA6FE4D7438}"/>
              </a:ext>
            </a:extLst>
          </p:cNvPr>
          <p:cNvSpPr/>
          <p:nvPr/>
        </p:nvSpPr>
        <p:spPr>
          <a:xfrm>
            <a:off x="8405374" y="249147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6453B-118D-2D52-EF36-64114A42AACD}"/>
              </a:ext>
            </a:extLst>
          </p:cNvPr>
          <p:cNvSpPr txBox="1"/>
          <p:nvPr/>
        </p:nvSpPr>
        <p:spPr>
          <a:xfrm>
            <a:off x="9580720" y="1314992"/>
            <a:ext cx="392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en-S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0DE87-CD08-B3F1-3477-CD030E8DF5C5}"/>
              </a:ext>
            </a:extLst>
          </p:cNvPr>
          <p:cNvSpPr txBox="1"/>
          <p:nvPr/>
        </p:nvSpPr>
        <p:spPr>
          <a:xfrm>
            <a:off x="8478048" y="2650992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0A2D9-752B-919B-BBEF-EB003991BD5F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9080629" y="1842169"/>
            <a:ext cx="696102" cy="75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D5C1BA-9725-EA6B-CCF7-1240AEE7FC4B}"/>
              </a:ext>
            </a:extLst>
          </p:cNvPr>
          <p:cNvSpPr/>
          <p:nvPr/>
        </p:nvSpPr>
        <p:spPr>
          <a:xfrm>
            <a:off x="10434533" y="248913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B68FF-FC3D-6802-9093-14356E851BE7}"/>
              </a:ext>
            </a:extLst>
          </p:cNvPr>
          <p:cNvSpPr txBox="1"/>
          <p:nvPr/>
        </p:nvSpPr>
        <p:spPr>
          <a:xfrm>
            <a:off x="10623724" y="2648649"/>
            <a:ext cx="5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S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D01D5D-D8DD-326C-986B-A8C791726ACE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9776731" y="1842169"/>
            <a:ext cx="1053357" cy="646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3C1E0274-628E-4A70-A5CB-27D84B5045DB}"/>
              </a:ext>
            </a:extLst>
          </p:cNvPr>
          <p:cNvSpPr/>
          <p:nvPr/>
        </p:nvSpPr>
        <p:spPr>
          <a:xfrm>
            <a:off x="7686103" y="361602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42626-FA9C-AF84-67AF-701B64DB0588}"/>
              </a:ext>
            </a:extLst>
          </p:cNvPr>
          <p:cNvSpPr txBox="1"/>
          <p:nvPr/>
        </p:nvSpPr>
        <p:spPr>
          <a:xfrm>
            <a:off x="7758777" y="377553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S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FA2931-9899-7969-FAC5-71B7646DF2D7}"/>
              </a:ext>
            </a:extLst>
          </p:cNvPr>
          <p:cNvCxnSpPr>
            <a:cxnSpLocks/>
            <a:stCxn id="21" idx="0"/>
            <a:endCxn id="8" idx="3"/>
          </p:cNvCxnSpPr>
          <p:nvPr/>
        </p:nvCxnSpPr>
        <p:spPr>
          <a:xfrm flipV="1">
            <a:off x="8081658" y="3079033"/>
            <a:ext cx="439571" cy="536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514D28-4BB3-D52D-BA0B-87387FA612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566004" y="1290231"/>
            <a:ext cx="3819637" cy="92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9EF70C-FF30-AA2B-29B4-E73525561B7D}"/>
              </a:ext>
            </a:extLst>
          </p:cNvPr>
          <p:cNvSpPr/>
          <p:nvPr/>
        </p:nvSpPr>
        <p:spPr>
          <a:xfrm>
            <a:off x="797485" y="3659348"/>
            <a:ext cx="3657600" cy="800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Pull,</a:t>
            </a:r>
            <a:r>
              <a:rPr lang="zh-CN" altLang="en-US" dirty="0"/>
              <a:t> </a:t>
            </a:r>
            <a:r>
              <a:rPr lang="en-US" altLang="zh-CN" dirty="0"/>
              <a:t>subset</a:t>
            </a:r>
            <a:r>
              <a:rPr lang="zh-CN" altLang="en-US" dirty="0"/>
              <a:t> * </a:t>
            </a:r>
            <a:r>
              <a:rPr lang="en-US" altLang="zh-CN" dirty="0"/>
              <a:t>hidden</a:t>
            </a:r>
            <a:r>
              <a:rPr lang="zh-CN" altLang="en-US" dirty="0"/>
              <a:t>    </a:t>
            </a:r>
            <a:endParaRPr lang="en-SA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37D7BF-7E0F-ACE2-65E5-8FF4FBFEF87C}"/>
              </a:ext>
            </a:extLst>
          </p:cNvPr>
          <p:cNvSpPr/>
          <p:nvPr/>
        </p:nvSpPr>
        <p:spPr>
          <a:xfrm>
            <a:off x="848299" y="5249406"/>
            <a:ext cx="3655473" cy="853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Push</a:t>
            </a:r>
            <a:r>
              <a:rPr lang="zh-CN" altLang="en-US" dirty="0"/>
              <a:t> </a:t>
            </a:r>
            <a:r>
              <a:rPr lang="en-US" altLang="zh-CN" dirty="0"/>
              <a:t>subset </a:t>
            </a:r>
            <a:r>
              <a:rPr lang="zh-CN" altLang="en-US" dirty="0"/>
              <a:t>* </a:t>
            </a:r>
            <a:r>
              <a:rPr lang="en-US" altLang="zh-CN" dirty="0"/>
              <a:t>hidden</a:t>
            </a:r>
            <a:r>
              <a:rPr lang="zh-CN" altLang="en-US" dirty="0"/>
              <a:t>    </a:t>
            </a:r>
            <a:endParaRPr lang="en-SA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AE518E-4F7F-863C-5225-F56BDB085584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2626285" y="4460103"/>
            <a:ext cx="49751" cy="7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5BE4384-E7B5-3BE5-32F0-4FB45F9E2000}"/>
              </a:ext>
            </a:extLst>
          </p:cNvPr>
          <p:cNvSpPr/>
          <p:nvPr/>
        </p:nvSpPr>
        <p:spPr>
          <a:xfrm>
            <a:off x="803541" y="2217227"/>
            <a:ext cx="3657600" cy="7982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subset</a:t>
            </a:r>
            <a:r>
              <a:rPr lang="zh-CN" altLang="en-US" dirty="0"/>
              <a:t> * </a:t>
            </a:r>
            <a:r>
              <a:rPr lang="en-US" altLang="zh-CN" dirty="0"/>
              <a:t>hidden</a:t>
            </a:r>
            <a:endParaRPr lang="en-SA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F9629F-CA98-D54E-48E0-6CDB7D61ED5C}"/>
              </a:ext>
            </a:extLst>
          </p:cNvPr>
          <p:cNvCxnSpPr>
            <a:cxnSpLocks/>
            <a:stCxn id="6" idx="2"/>
            <a:endCxn id="52" idx="3"/>
          </p:cNvCxnSpPr>
          <p:nvPr/>
        </p:nvCxnSpPr>
        <p:spPr>
          <a:xfrm flipH="1" flipV="1">
            <a:off x="4461141" y="2616338"/>
            <a:ext cx="1924500" cy="39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2BBBBE3-C6ED-C476-7DCF-E48F0175676D}"/>
              </a:ext>
            </a:extLst>
          </p:cNvPr>
          <p:cNvCxnSpPr>
            <a:cxnSpLocks/>
            <a:stCxn id="52" idx="2"/>
            <a:endCxn id="29" idx="0"/>
          </p:cNvCxnSpPr>
          <p:nvPr/>
        </p:nvCxnSpPr>
        <p:spPr>
          <a:xfrm flipH="1">
            <a:off x="2626285" y="3015449"/>
            <a:ext cx="6056" cy="64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94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04ED-95D2-2B8C-A1FB-C07C705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B0AD-DD4E-62B2-88C2-4B350420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823348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6585-968D-DF44-8754-0478F5B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2CE1-87E7-FE49-CB28-C6ECC66E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8896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0B02CC-E130-B5BB-1620-941654911916}"/>
              </a:ext>
            </a:extLst>
          </p:cNvPr>
          <p:cNvSpPr txBox="1"/>
          <p:nvPr/>
        </p:nvSpPr>
        <p:spPr>
          <a:xfrm>
            <a:off x="2596230" y="329483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18920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545157" y="585559"/>
            <a:ext cx="33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sampler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2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dirty="0" err="1">
                <a:solidFill>
                  <a:srgbClr val="202729"/>
                </a:solidFill>
                <a:latin typeface="Proxima Nova"/>
              </a:rPr>
              <a:t>nd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prop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2A7BB-739F-51B8-B4B3-18D919DC66FC}"/>
              </a:ext>
            </a:extLst>
          </p:cNvPr>
          <p:cNvSpPr txBox="1"/>
          <p:nvPr/>
        </p:nvSpPr>
        <p:spPr>
          <a:xfrm>
            <a:off x="3713456" y="271108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62F3A3-ED6A-1CA8-2D6A-520AD5D9C8ED}"/>
              </a:ext>
            </a:extLst>
          </p:cNvPr>
          <p:cNvSpPr txBox="1"/>
          <p:nvPr/>
        </p:nvSpPr>
        <p:spPr>
          <a:xfrm>
            <a:off x="4268492" y="1804273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AA89A8-9F35-70D2-22C1-B7B3AE3B6781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BD8CFF-C0D3-0B99-681D-1FA2E9DBA06B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27E09-48BC-CB8F-1950-A33E79C76DD7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6508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endParaRPr lang="en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68C3-F0C6-F64C-1D2D-8C96D91E161B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64137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1</a:t>
            </a:r>
            <a:r>
              <a:rPr lang="en-US" altLang="zh-CN" sz="1800" b="0" i="0" u="none" strike="noStrike" baseline="30000" dirty="0">
                <a:solidFill>
                  <a:srgbClr val="202729"/>
                </a:solidFill>
                <a:effectLst/>
                <a:latin typeface="Proxima Nova"/>
              </a:rPr>
              <a:t>st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prop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Same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with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sampler</a:t>
            </a:r>
            <a:endParaRPr lang="en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68C3-F0C6-F64C-1D2D-8C96D91E161B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C4A37-7384-B2F0-2783-CAFB46FD44E7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460B-4486-DCD0-AA81-F78496067286}"/>
              </a:ext>
            </a:extLst>
          </p:cNvPr>
          <p:cNvSpPr txBox="1"/>
          <p:nvPr/>
        </p:nvSpPr>
        <p:spPr>
          <a:xfrm>
            <a:off x="1665085" y="53679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1B4C-230B-835D-9ACF-B9251045DB9B}"/>
              </a:ext>
            </a:extLst>
          </p:cNvPr>
          <p:cNvSpPr txBox="1"/>
          <p:nvPr/>
        </p:nvSpPr>
        <p:spPr>
          <a:xfrm>
            <a:off x="3714112" y="55412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5BD-DBDD-7E1A-D14E-55389BC3E622}"/>
              </a:ext>
            </a:extLst>
          </p:cNvPr>
          <p:cNvSpPr txBox="1"/>
          <p:nvPr/>
        </p:nvSpPr>
        <p:spPr>
          <a:xfrm>
            <a:off x="5970118" y="30495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00275-75BA-D303-F869-8A1B90A78A33}"/>
              </a:ext>
            </a:extLst>
          </p:cNvPr>
          <p:cNvSpPr txBox="1"/>
          <p:nvPr/>
        </p:nvSpPr>
        <p:spPr>
          <a:xfrm>
            <a:off x="6821655" y="20183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76902-F168-DC12-9273-6A1F0DD692BA}"/>
              </a:ext>
            </a:extLst>
          </p:cNvPr>
          <p:cNvSpPr txBox="1"/>
          <p:nvPr/>
        </p:nvSpPr>
        <p:spPr>
          <a:xfrm>
            <a:off x="5340773" y="12320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8537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1</a:t>
            </a:r>
            <a:r>
              <a:rPr lang="en-US" altLang="zh-CN" sz="1800" b="0" i="0" u="none" strike="noStrike" baseline="30000" dirty="0">
                <a:solidFill>
                  <a:srgbClr val="202729"/>
                </a:solidFill>
                <a:effectLst/>
                <a:latin typeface="Proxima Nova"/>
              </a:rPr>
              <a:t>st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prop</a:t>
            </a:r>
          </a:p>
          <a:p>
            <a:r>
              <a:rPr lang="en-US" altLang="zh-CN" dirty="0">
                <a:solidFill>
                  <a:srgbClr val="202729"/>
                </a:solidFill>
                <a:latin typeface="Proxima Nova"/>
              </a:rPr>
              <a:t>Same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with</a:t>
            </a:r>
            <a:r>
              <a:rPr lang="zh-CN" altLang="en-US" dirty="0">
                <a:solidFill>
                  <a:srgbClr val="202729"/>
                </a:solidFill>
                <a:latin typeface="Proxima Nova"/>
              </a:rPr>
              <a:t> </a:t>
            </a:r>
            <a:r>
              <a:rPr lang="en-US" altLang="zh-CN" dirty="0">
                <a:solidFill>
                  <a:srgbClr val="202729"/>
                </a:solidFill>
                <a:latin typeface="Proxima Nova"/>
              </a:rPr>
              <a:t>sampler</a:t>
            </a:r>
            <a:endParaRPr lang="en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68C3-F0C6-F64C-1D2D-8C96D91E161B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C4A37-7384-B2F0-2783-CAFB46FD44E7}"/>
              </a:ext>
            </a:extLst>
          </p:cNvPr>
          <p:cNvSpPr txBox="1"/>
          <p:nvPr/>
        </p:nvSpPr>
        <p:spPr>
          <a:xfrm>
            <a:off x="3841828" y="2691619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C460B-4486-DCD0-AA81-F78496067286}"/>
              </a:ext>
            </a:extLst>
          </p:cNvPr>
          <p:cNvSpPr txBox="1"/>
          <p:nvPr/>
        </p:nvSpPr>
        <p:spPr>
          <a:xfrm>
            <a:off x="2369832" y="365973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81B4C-230B-835D-9ACF-B9251045DB9B}"/>
              </a:ext>
            </a:extLst>
          </p:cNvPr>
          <p:cNvSpPr txBox="1"/>
          <p:nvPr/>
        </p:nvSpPr>
        <p:spPr>
          <a:xfrm>
            <a:off x="3108688" y="370527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EE5BD-DBDD-7E1A-D14E-55389BC3E622}"/>
              </a:ext>
            </a:extLst>
          </p:cNvPr>
          <p:cNvSpPr txBox="1"/>
          <p:nvPr/>
        </p:nvSpPr>
        <p:spPr>
          <a:xfrm>
            <a:off x="5294501" y="165974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700275-75BA-D303-F869-8A1B90A78A33}"/>
              </a:ext>
            </a:extLst>
          </p:cNvPr>
          <p:cNvSpPr txBox="1"/>
          <p:nvPr/>
        </p:nvSpPr>
        <p:spPr>
          <a:xfrm>
            <a:off x="5791539" y="126432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76902-F168-DC12-9273-6A1F0DD692BA}"/>
              </a:ext>
            </a:extLst>
          </p:cNvPr>
          <p:cNvSpPr txBox="1"/>
          <p:nvPr/>
        </p:nvSpPr>
        <p:spPr>
          <a:xfrm>
            <a:off x="4577465" y="1922291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826545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F53DFD-9329-28DC-112E-1435AD2C90F6}"/>
              </a:ext>
            </a:extLst>
          </p:cNvPr>
          <p:cNvSpPr/>
          <p:nvPr/>
        </p:nvSpPr>
        <p:spPr>
          <a:xfrm>
            <a:off x="6606284" y="1695237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637723-C713-F1E0-9CD4-4261BF616456}"/>
              </a:ext>
            </a:extLst>
          </p:cNvPr>
          <p:cNvSpPr/>
          <p:nvPr/>
        </p:nvSpPr>
        <p:spPr>
          <a:xfrm>
            <a:off x="5104545" y="9118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392B97-FCFB-39D1-3582-EB7469DE4EA6}"/>
              </a:ext>
            </a:extLst>
          </p:cNvPr>
          <p:cNvSpPr/>
          <p:nvPr/>
        </p:nvSpPr>
        <p:spPr>
          <a:xfrm>
            <a:off x="5815174" y="2740632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37E31D-8D57-C5D6-0636-D0D534EFB461}"/>
              </a:ext>
            </a:extLst>
          </p:cNvPr>
          <p:cNvSpPr/>
          <p:nvPr/>
        </p:nvSpPr>
        <p:spPr>
          <a:xfrm>
            <a:off x="3923017" y="2036854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91670-FAD2-9EF3-19D9-ED31D9F8AD43}"/>
              </a:ext>
            </a:extLst>
          </p:cNvPr>
          <p:cNvSpPr/>
          <p:nvPr/>
        </p:nvSpPr>
        <p:spPr>
          <a:xfrm>
            <a:off x="2597651" y="3084816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23677-84C6-F12A-1455-CB1B39EA6057}"/>
              </a:ext>
            </a:extLst>
          </p:cNvPr>
          <p:cNvSpPr/>
          <p:nvPr/>
        </p:nvSpPr>
        <p:spPr>
          <a:xfrm>
            <a:off x="1524000" y="5005691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64AD7-F349-2415-13D2-AC556D788B86}"/>
              </a:ext>
            </a:extLst>
          </p:cNvPr>
          <p:cNvSpPr/>
          <p:nvPr/>
        </p:nvSpPr>
        <p:spPr>
          <a:xfrm>
            <a:off x="3561712" y="5257800"/>
            <a:ext cx="791110" cy="688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20CA50-38E7-A7E6-478D-2AE9F7DF15F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2199255" y="3773184"/>
            <a:ext cx="793951" cy="1333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6A0EF-C54A-81B8-E7AF-C6C0EE11347E}"/>
              </a:ext>
            </a:extLst>
          </p:cNvPr>
          <p:cNvCxnSpPr>
            <a:cxnSpLocks/>
            <a:stCxn id="11" idx="0"/>
            <a:endCxn id="9" idx="4"/>
          </p:cNvCxnSpPr>
          <p:nvPr/>
        </p:nvCxnSpPr>
        <p:spPr>
          <a:xfrm flipH="1" flipV="1">
            <a:off x="2993206" y="3773184"/>
            <a:ext cx="964061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BA5888-DA86-5E8A-79AF-5231A03230DF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3272906" y="2624413"/>
            <a:ext cx="765966" cy="56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9B3FD-D9C1-720D-AB17-C8D47050B3E5}"/>
              </a:ext>
            </a:extLst>
          </p:cNvPr>
          <p:cNvCxnSpPr>
            <a:cxnSpLocks/>
            <a:stCxn id="7" idx="2"/>
            <a:endCxn id="6" idx="4"/>
          </p:cNvCxnSpPr>
          <p:nvPr/>
        </p:nvCxnSpPr>
        <p:spPr>
          <a:xfrm flipH="1" flipV="1">
            <a:off x="5500100" y="1600200"/>
            <a:ext cx="315074" cy="1484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EDDE40-6F79-8457-BBCD-07F0E50C7DA2}"/>
              </a:ext>
            </a:extLst>
          </p:cNvPr>
          <p:cNvCxnSpPr>
            <a:cxnSpLocks/>
            <a:stCxn id="5" idx="2"/>
            <a:endCxn id="6" idx="5"/>
          </p:cNvCxnSpPr>
          <p:nvPr/>
        </p:nvCxnSpPr>
        <p:spPr>
          <a:xfrm flipH="1" flipV="1">
            <a:off x="5779800" y="1499391"/>
            <a:ext cx="826484" cy="54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AC46C-C596-2BD5-84D3-94D251A51B7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4598272" y="1499391"/>
            <a:ext cx="622128" cy="63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2D948A-31D6-ED3D-EE63-C1FC56415795}"/>
              </a:ext>
            </a:extLst>
          </p:cNvPr>
          <p:cNvSpPr txBox="1"/>
          <p:nvPr/>
        </p:nvSpPr>
        <p:spPr>
          <a:xfrm>
            <a:off x="1512685" y="5215516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298</a:t>
            </a:r>
            <a:endParaRPr lang="en-S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717BEA-EE35-BB18-0A9D-070E1D3CA4E3}"/>
              </a:ext>
            </a:extLst>
          </p:cNvPr>
          <p:cNvSpPr txBox="1"/>
          <p:nvPr/>
        </p:nvSpPr>
        <p:spPr>
          <a:xfrm>
            <a:off x="5188373" y="107965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281</a:t>
            </a:r>
            <a:endParaRPr lang="en-S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184BB5-1548-4B54-4F0F-BDAF0B25191E}"/>
              </a:ext>
            </a:extLst>
          </p:cNvPr>
          <p:cNvSpPr txBox="1"/>
          <p:nvPr/>
        </p:nvSpPr>
        <p:spPr>
          <a:xfrm>
            <a:off x="6669255" y="1865935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746</a:t>
            </a:r>
            <a:endParaRPr lang="en-S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C5F154-21C2-806B-E45D-D665F4C58B56}"/>
              </a:ext>
            </a:extLst>
          </p:cNvPr>
          <p:cNvSpPr txBox="1"/>
          <p:nvPr/>
        </p:nvSpPr>
        <p:spPr>
          <a:xfrm>
            <a:off x="5817718" y="289718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1347</a:t>
            </a:r>
            <a:endParaRPr lang="en-S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5A90A-A258-0D27-0644-44F0D13C6E8F}"/>
              </a:ext>
            </a:extLst>
          </p:cNvPr>
          <p:cNvSpPr txBox="1"/>
          <p:nvPr/>
        </p:nvSpPr>
        <p:spPr>
          <a:xfrm>
            <a:off x="3998810" y="2183198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endParaRPr lang="en-S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D28187-5728-D6A8-ACBA-1931BD52C346}"/>
              </a:ext>
            </a:extLst>
          </p:cNvPr>
          <p:cNvSpPr txBox="1"/>
          <p:nvPr/>
        </p:nvSpPr>
        <p:spPr>
          <a:xfrm>
            <a:off x="3561712" y="5388820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327</a:t>
            </a:r>
            <a:endParaRPr lang="en-S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E15317-2C54-6F61-8793-865A5126349C}"/>
              </a:ext>
            </a:extLst>
          </p:cNvPr>
          <p:cNvSpPr txBox="1"/>
          <p:nvPr/>
        </p:nvSpPr>
        <p:spPr>
          <a:xfrm>
            <a:off x="730677" y="727166"/>
            <a:ext cx="277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Neighbor </a:t>
            </a:r>
            <a:r>
              <a:rPr lang="en-US" altLang="zh-CN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loader</a:t>
            </a:r>
            <a:r>
              <a:rPr lang="zh-CN" altLang="en-US" sz="1800" b="0" i="0" u="none" strike="noStrike" dirty="0">
                <a:solidFill>
                  <a:srgbClr val="202729"/>
                </a:solidFill>
                <a:effectLst/>
                <a:latin typeface="Proxima Nova"/>
              </a:rPr>
              <a:t> </a:t>
            </a:r>
            <a:endParaRPr lang="en-S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68C3-F0C6-F64C-1D2D-8C96D91E161B}"/>
              </a:ext>
            </a:extLst>
          </p:cNvPr>
          <p:cNvSpPr txBox="1"/>
          <p:nvPr/>
        </p:nvSpPr>
        <p:spPr>
          <a:xfrm>
            <a:off x="2654085" y="3232557"/>
            <a:ext cx="90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1325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027963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16206</TotalTime>
  <Words>935</Words>
  <Application>Microsoft Macintosh PowerPoint</Application>
  <PresentationFormat>Widescreen</PresentationFormat>
  <Paragraphs>303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Proxima Nova</vt:lpstr>
      <vt:lpstr>SF Mono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prune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 炬乙</cp:lastModifiedBy>
  <cp:revision>11</cp:revision>
  <dcterms:created xsi:type="dcterms:W3CDTF">2022-10-09T12:13:25Z</dcterms:created>
  <dcterms:modified xsi:type="dcterms:W3CDTF">2023-03-28T06:44:18Z</dcterms:modified>
</cp:coreProperties>
</file>