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591A-0338-248D-F09D-D4D5B364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90D8-3D28-7D3E-152A-DB15B15D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D2D8-2A76-46E1-FDF9-585BD91A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0B81-35CC-4AB6-91E3-8A09B53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F2EA-3A3B-C376-1CD0-EF0DCDDB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241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3243-C3F8-D89E-4B0D-DA6D7FC0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9DA52-6AD2-8243-EC0C-E29556392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4B97-DC42-C2EE-6758-6BA1202B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17F1-1FD4-8A6C-8CC0-6DDBCD4C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01C5-7615-C8DA-F31F-CB859A2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326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5E1BC-351E-ADD1-353C-B7FD88E0D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6808-7A52-AC0F-425F-622B16F5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964C-83BC-4DF5-B246-71430AD7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C252-86A9-CC6A-4F10-07FBC29A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8D2B-300E-0C3C-EC72-4614457E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0271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F61D-CEE9-941D-68DC-6F395D22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CAA3-4D5E-194C-BC19-D98758E39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1525-03A1-5444-D193-73864D93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A786-9334-99E8-84C6-663907B3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E394-888D-EFC7-632A-4A6696EE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5036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2A4A-8075-498B-B324-8209BB90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17D7-513B-749D-897E-AE416D64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DF69-4AD9-A374-C453-5ED3244C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F8A0-A47B-3DE5-1993-9A049ED9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9FA8-DE64-E22D-2C00-93C6014B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2822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15C2-9299-9978-C7D0-E5609EA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988B-322F-A0FA-7FC8-21FE35293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047A-1781-0F2F-2F8B-AB4F36BF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6093-C609-00BE-9878-CF608D0A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2A4A3-8574-D56E-82E6-39025207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682A4-55FD-DBC0-B898-6F8B3562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900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B5FE-C612-E50F-3AC1-6FD64994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434C-8B70-D903-C2C6-A8D40348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57488-ADD2-CBBF-5D67-AF72EE46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9C542-BD0A-6BE9-AEA8-A1034337B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0C4A7-0818-1F69-1D9B-E857D3131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54FBE-403C-0774-79C9-55CF9B95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8EF3F-4EF7-6FC8-CCDB-9F3076F2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AFE91-2EF7-711C-C16E-85B239AE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5979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E5F3-75BA-730B-A3F8-0C1D9BBD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A8636-7EF7-B20B-A3D0-EADA0CA2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8939D-45C1-851C-1C45-9ED787F2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96ABA-5F68-5A9D-40B2-758061A9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815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DF496-931C-2CDA-0D37-FC94363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AA660-405F-2AB9-67A8-789E55D2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E2D3B-19E2-CD25-6F8C-0935B0AF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898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A017-82D5-6A95-69B5-5F9C245B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E6ED-9637-EF15-2FE9-B840E0A0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5504-48BD-83A6-C291-F081A3851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A0C76-7B45-7D36-304F-310308C4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F6B1-611F-1978-E8A2-A209EFE2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DD02-A830-4BB7-D073-18C1BE9B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4071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D356-6FD3-3F26-A3AC-107CAE74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EF7FB-3603-4693-95B0-838C978A2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4ACE8-59F1-CF85-08FE-86C28384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C713-A920-13EB-205F-FEFDE12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2CA7-91E9-33B4-E6F2-DCC1922F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B6-4620-106D-53EF-0EE70CB3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45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F596B-C81A-F1EB-7F82-0DE94703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03509-AC96-9219-887B-BBB4E9D7F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EE49-DFE3-1BD9-EAD9-42AAC3F7B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5D42-26B2-F24B-A4E2-FF63F488ACCC}" type="datetimeFigureOut">
              <a:rPr lang="en-SA" smtClean="0"/>
              <a:t>02/10/2023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B801-4AEF-4912-6D38-98B77D39D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5176-5EBE-BA8A-F047-A7CCC4AD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5638-1F62-4041-8643-7EA34FB7F82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1705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BEB9C-5CA3-83D1-5B31-DEB76CD5955B}"/>
              </a:ext>
            </a:extLst>
          </p:cNvPr>
          <p:cNvSpPr/>
          <p:nvPr/>
        </p:nvSpPr>
        <p:spPr>
          <a:xfrm>
            <a:off x="1685821" y="1869896"/>
            <a:ext cx="945223" cy="2178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en-S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AB8CC-4451-563F-0467-D845F79603C5}"/>
              </a:ext>
            </a:extLst>
          </p:cNvPr>
          <p:cNvSpPr/>
          <p:nvPr/>
        </p:nvSpPr>
        <p:spPr>
          <a:xfrm>
            <a:off x="3369070" y="1869895"/>
            <a:ext cx="945223" cy="2178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en-S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883F61-BA22-AB7F-E28C-2AAD7AC085FF}"/>
              </a:ext>
            </a:extLst>
          </p:cNvPr>
          <p:cNvCxnSpPr>
            <a:cxnSpLocks/>
          </p:cNvCxnSpPr>
          <p:nvPr/>
        </p:nvCxnSpPr>
        <p:spPr>
          <a:xfrm>
            <a:off x="2547140" y="2575387"/>
            <a:ext cx="60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A62A4E-195F-C99D-C221-954270EF9BF7}"/>
              </a:ext>
            </a:extLst>
          </p:cNvPr>
          <p:cNvSpPr/>
          <p:nvPr/>
        </p:nvSpPr>
        <p:spPr>
          <a:xfrm>
            <a:off x="5303484" y="1903340"/>
            <a:ext cx="945223" cy="2178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</a:t>
            </a:r>
            <a:endParaRPr lang="en-S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011104-CC4D-1601-AD74-FD0DC4B0978E}"/>
              </a:ext>
            </a:extLst>
          </p:cNvPr>
          <p:cNvSpPr/>
          <p:nvPr/>
        </p:nvSpPr>
        <p:spPr>
          <a:xfrm>
            <a:off x="5052319" y="2251066"/>
            <a:ext cx="236305" cy="421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en-S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F5B8B-9CEA-4945-4ECC-76DD62CFD6EC}"/>
              </a:ext>
            </a:extLst>
          </p:cNvPr>
          <p:cNvSpPr/>
          <p:nvPr/>
        </p:nvSpPr>
        <p:spPr>
          <a:xfrm>
            <a:off x="5059648" y="3178990"/>
            <a:ext cx="236305" cy="421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en-S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7BB33-18BB-3776-5C09-AB13F2AB55EE}"/>
              </a:ext>
            </a:extLst>
          </p:cNvPr>
          <p:cNvSpPr/>
          <p:nvPr/>
        </p:nvSpPr>
        <p:spPr>
          <a:xfrm>
            <a:off x="3132765" y="2304834"/>
            <a:ext cx="236305" cy="421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9D3A8-7A6C-30DA-E8AA-CE78418D68B6}"/>
              </a:ext>
            </a:extLst>
          </p:cNvPr>
          <p:cNvSpPr/>
          <p:nvPr/>
        </p:nvSpPr>
        <p:spPr>
          <a:xfrm>
            <a:off x="3132764" y="3070258"/>
            <a:ext cx="236305" cy="421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E6B9D6-E6BD-9E9A-37CE-1195B019B223}"/>
              </a:ext>
            </a:extLst>
          </p:cNvPr>
          <p:cNvCxnSpPr>
            <a:cxnSpLocks/>
          </p:cNvCxnSpPr>
          <p:nvPr/>
        </p:nvCxnSpPr>
        <p:spPr>
          <a:xfrm>
            <a:off x="2547140" y="3280878"/>
            <a:ext cx="60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CCA51-8C97-128F-D213-18E51450CF6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14293" y="2440112"/>
            <a:ext cx="738026" cy="2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A30A07-0B0F-83F2-00D0-A3EB8570BBC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29153" y="3382104"/>
            <a:ext cx="730495" cy="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3B12D8-BB21-4645-43FE-0E624D235F5D}"/>
              </a:ext>
            </a:extLst>
          </p:cNvPr>
          <p:cNvCxnSpPr>
            <a:cxnSpLocks/>
          </p:cNvCxnSpPr>
          <p:nvPr/>
        </p:nvCxnSpPr>
        <p:spPr>
          <a:xfrm>
            <a:off x="872024" y="2635319"/>
            <a:ext cx="60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5D8C0-B4B9-1C06-2201-477DC48AA8DA}"/>
              </a:ext>
            </a:extLst>
          </p:cNvPr>
          <p:cNvSpPr/>
          <p:nvPr/>
        </p:nvSpPr>
        <p:spPr>
          <a:xfrm>
            <a:off x="1457649" y="2364766"/>
            <a:ext cx="236305" cy="421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CB3F13-1E4A-B688-735A-EA128C5CA92F}"/>
              </a:ext>
            </a:extLst>
          </p:cNvPr>
          <p:cNvSpPr/>
          <p:nvPr/>
        </p:nvSpPr>
        <p:spPr>
          <a:xfrm>
            <a:off x="1457648" y="3130190"/>
            <a:ext cx="236305" cy="42124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86D288-F5C8-C062-2AF9-E50A61CBA5FF}"/>
              </a:ext>
            </a:extLst>
          </p:cNvPr>
          <p:cNvCxnSpPr>
            <a:cxnSpLocks/>
          </p:cNvCxnSpPr>
          <p:nvPr/>
        </p:nvCxnSpPr>
        <p:spPr>
          <a:xfrm>
            <a:off x="872024" y="3340810"/>
            <a:ext cx="60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95AC0B8-FD79-0EEE-AE84-DBCE81E5C084}"/>
              </a:ext>
            </a:extLst>
          </p:cNvPr>
          <p:cNvSpPr/>
          <p:nvPr/>
        </p:nvSpPr>
        <p:spPr>
          <a:xfrm>
            <a:off x="47945" y="1876742"/>
            <a:ext cx="945223" cy="2178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Cache</a:t>
            </a:r>
          </a:p>
          <a:p>
            <a:pPr algn="ctr"/>
            <a:endParaRPr lang="en-S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A8B1F-F1FF-C872-EA71-5AA53BC9A939}"/>
              </a:ext>
            </a:extLst>
          </p:cNvPr>
          <p:cNvSpPr/>
          <p:nvPr/>
        </p:nvSpPr>
        <p:spPr>
          <a:xfrm>
            <a:off x="7039216" y="338205"/>
            <a:ext cx="992076" cy="103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integer ALU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34112-910C-E2C7-5D35-6018C1C5909A}"/>
              </a:ext>
            </a:extLst>
          </p:cNvPr>
          <p:cNvSpPr/>
          <p:nvPr/>
        </p:nvSpPr>
        <p:spPr>
          <a:xfrm>
            <a:off x="6826721" y="750204"/>
            <a:ext cx="236142" cy="3008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519011-C1B8-63BF-7220-E030B00D1165}"/>
              </a:ext>
            </a:extLst>
          </p:cNvPr>
          <p:cNvGrpSpPr/>
          <p:nvPr/>
        </p:nvGrpSpPr>
        <p:grpSpPr>
          <a:xfrm>
            <a:off x="6098704" y="3178990"/>
            <a:ext cx="853849" cy="300844"/>
            <a:chOff x="2681573" y="2487591"/>
            <a:chExt cx="853849" cy="30084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1EAF701-5CD8-F43F-A2C9-840DB6FDB166}"/>
                </a:ext>
              </a:extLst>
            </p:cNvPr>
            <p:cNvCxnSpPr/>
            <p:nvPr/>
          </p:nvCxnSpPr>
          <p:spPr>
            <a:xfrm>
              <a:off x="2681573" y="2647910"/>
              <a:ext cx="617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0D0C99-5F99-924C-7B9C-C3CF4F5DD337}"/>
                </a:ext>
              </a:extLst>
            </p:cNvPr>
            <p:cNvSpPr/>
            <p:nvPr/>
          </p:nvSpPr>
          <p:spPr>
            <a:xfrm>
              <a:off x="3299280" y="2487591"/>
              <a:ext cx="236142" cy="30084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E1CD24F-5AC9-A30E-2313-B71EF0980537}"/>
              </a:ext>
            </a:extLst>
          </p:cNvPr>
          <p:cNvSpPr/>
          <p:nvPr/>
        </p:nvSpPr>
        <p:spPr>
          <a:xfrm>
            <a:off x="7062863" y="4475350"/>
            <a:ext cx="723532" cy="13745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L/S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0E224-C4B6-6C89-EC02-97B22D5A02AD}"/>
              </a:ext>
            </a:extLst>
          </p:cNvPr>
          <p:cNvSpPr/>
          <p:nvPr/>
        </p:nvSpPr>
        <p:spPr>
          <a:xfrm>
            <a:off x="6807124" y="4891448"/>
            <a:ext cx="255739" cy="8624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32BFA31-F9D0-E589-5897-367123FB28FE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6248707" y="2992401"/>
            <a:ext cx="558417" cy="2330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D8219E54-4D67-A008-A24B-B6484C5AEA6F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248707" y="900626"/>
            <a:ext cx="578014" cy="2091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DF23E-B44E-FE19-EAE2-FD3D7D355DB5}"/>
              </a:ext>
            </a:extLst>
          </p:cNvPr>
          <p:cNvSpPr/>
          <p:nvPr/>
        </p:nvSpPr>
        <p:spPr>
          <a:xfrm>
            <a:off x="7066905" y="1610868"/>
            <a:ext cx="992076" cy="103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Cambria" panose="02040503050406030204" pitchFamily="18" charset="0"/>
              </a:rPr>
              <a:t>floating-point multiplier </a:t>
            </a:r>
            <a:endParaRPr lang="en-US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6766AE7-F78E-FF25-9C0E-C771C71B5B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248707" y="2223670"/>
            <a:ext cx="781770" cy="768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C11946D-8B2F-3452-8D61-E9C4F04BC2C0}"/>
              </a:ext>
            </a:extLst>
          </p:cNvPr>
          <p:cNvSpPr/>
          <p:nvPr/>
        </p:nvSpPr>
        <p:spPr>
          <a:xfrm>
            <a:off x="6834268" y="2011791"/>
            <a:ext cx="236142" cy="3008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AA0872-DA42-97A8-3CB9-8B75C846DAC4}"/>
              </a:ext>
            </a:extLst>
          </p:cNvPr>
          <p:cNvSpPr/>
          <p:nvPr/>
        </p:nvSpPr>
        <p:spPr>
          <a:xfrm>
            <a:off x="6952339" y="2913875"/>
            <a:ext cx="992076" cy="103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Cambria" panose="02040503050406030204" pitchFamily="18" charset="0"/>
              </a:rPr>
              <a:t>floating-point adder </a:t>
            </a:r>
            <a:endParaRPr lang="en-US" dirty="0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A160B97-EA9F-C600-5AF6-1E95AF93F692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 flipH="1" flipV="1">
            <a:off x="5052319" y="2461687"/>
            <a:ext cx="2892096" cy="967313"/>
          </a:xfrm>
          <a:prstGeom prst="bentConnector5">
            <a:avLst>
              <a:gd name="adj1" fmla="val -7904"/>
              <a:gd name="adj2" fmla="val 199569"/>
              <a:gd name="adj3" fmla="val 10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70531AD-22DC-4B9F-4B1E-FBDE969D7C25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H="1">
            <a:off x="5052319" y="2125993"/>
            <a:ext cx="3006662" cy="335694"/>
          </a:xfrm>
          <a:prstGeom prst="bentConnector5">
            <a:avLst>
              <a:gd name="adj1" fmla="val -7603"/>
              <a:gd name="adj2" fmla="val -203762"/>
              <a:gd name="adj3" fmla="val 107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58A9834-A9D9-657F-C813-8BD1B58B5266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H="1">
            <a:off x="5059648" y="853330"/>
            <a:ext cx="2971644" cy="2536281"/>
          </a:xfrm>
          <a:prstGeom prst="bentConnector5">
            <a:avLst>
              <a:gd name="adj1" fmla="val -7693"/>
              <a:gd name="adj2" fmla="val -27850"/>
              <a:gd name="adj3" fmla="val 112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42F26C3-0590-94CB-0D65-D736C90377F2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 flipH="1" flipV="1">
            <a:off x="5059648" y="3389611"/>
            <a:ext cx="2726747" cy="1773010"/>
          </a:xfrm>
          <a:prstGeom prst="bentConnector5">
            <a:avLst>
              <a:gd name="adj1" fmla="val -8384"/>
              <a:gd name="adj2" fmla="val 63442"/>
              <a:gd name="adj3" fmla="val 108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炬乙 林</dc:creator>
  <cp:lastModifiedBy>炬乙 林</cp:lastModifiedBy>
  <cp:revision>2</cp:revision>
  <dcterms:created xsi:type="dcterms:W3CDTF">2023-10-02T13:57:11Z</dcterms:created>
  <dcterms:modified xsi:type="dcterms:W3CDTF">2023-10-02T14:28:19Z</dcterms:modified>
</cp:coreProperties>
</file>