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notesMasterIdLst>
    <p:notesMasterId r:id="rId3"/>
  </p:notesMasterIdLst>
  <p:sldIdLst>
    <p:sldId id="41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66263-A2AD-3E48-B1C8-4F79DF5F3301}" type="datetimeFigureOut">
              <a:rPr lang="en-SA" smtClean="0"/>
              <a:t>11/12/2023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A14B4-961F-A74E-83D5-26E1CA7F2A63}" type="slidenum">
              <a:rPr lang="en-SA" smtClean="0"/>
              <a:t>‹#›</a:t>
            </a:fld>
            <a:endParaRPr lang="en-SA"/>
          </a:p>
        </p:txBody>
      </p:sp>
    </p:spTree>
    <p:extLst>
      <p:ext uri="{BB962C8B-B14F-4D97-AF65-F5344CB8AC3E}">
        <p14:creationId xmlns:p14="http://schemas.microsoft.com/office/powerpoint/2010/main" val="132720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broadcast bus is the simplest form of connections. The earliest shared memory multiprocessors that kept the memory consistent among processors were all implemented on a broadcast bus technology. All participants got to listen to all transactions, which simplified implementations of cache protocols for instance. It also allowed synchronization by locking the bus, in addition to enabling processors to talk to more than one entity at a time. Buses do not have the complication of more sophisticated structures that require complex routing. The problem of the bus structure is both in performance and in physics. In performance, the bus bandwidth is shared among all participants, which means each one of them gets a decreasing share as we add more participants on the bus. In physics, there is only so much length that a bus can have before signal attenuation will make it impractical to operate. This </a:t>
            </a:r>
            <a:r>
              <a:rPr lang="en-US" dirty="0" err="1"/>
              <a:t>limts</a:t>
            </a:r>
            <a:r>
              <a:rPr lang="en-US" dirty="0"/>
              <a:t> the scalability of the bus structure to a typically a handful of processors, certainly no more than a dozen if good performance is to be obtained.</a:t>
            </a:r>
          </a:p>
        </p:txBody>
      </p:sp>
      <p:sp>
        <p:nvSpPr>
          <p:cNvPr id="4" name="Slide Number Placeholder 3"/>
          <p:cNvSpPr>
            <a:spLocks noGrp="1"/>
          </p:cNvSpPr>
          <p:nvPr>
            <p:ph type="sldNum" sz="quarter" idx="5"/>
          </p:nvPr>
        </p:nvSpPr>
        <p:spPr/>
        <p:txBody>
          <a:bodyPr/>
          <a:lstStyle/>
          <a:p>
            <a:fld id="{04A034B4-C612-F040-8469-B85945B4C57A}" type="slidenum">
              <a:rPr lang="en-US" smtClean="0"/>
              <a:t>1</a:t>
            </a:fld>
            <a:endParaRPr lang="en-US"/>
          </a:p>
        </p:txBody>
      </p:sp>
    </p:spTree>
    <p:extLst>
      <p:ext uri="{BB962C8B-B14F-4D97-AF65-F5344CB8AC3E}">
        <p14:creationId xmlns:p14="http://schemas.microsoft.com/office/powerpoint/2010/main" val="283305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57565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F3668-01F2-0745-BD0B-9834F00013FB}" type="datetimeFigureOut">
              <a:rPr lang="en-SA" smtClean="0"/>
              <a:t>11/12/2023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07935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7389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8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78517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4"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5434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4"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209793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73154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76490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5851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4633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F3668-01F2-0745-BD0B-9834F00013FB}" type="datetimeFigureOut">
              <a:rPr lang="en-SA" smtClean="0"/>
              <a:t>11/12/2023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6722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F3668-01F2-0745-BD0B-9834F00013FB}" type="datetimeFigureOut">
              <a:rPr lang="en-SA" smtClean="0"/>
              <a:t>11/12/2023 R</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03401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3"/>
          <p:cNvSpPr>
            <a:spLocks noGrp="1"/>
          </p:cNvSpPr>
          <p:nvPr>
            <p:ph type="ftr" sz="quarter" idx="11"/>
          </p:nvPr>
        </p:nvSpPr>
        <p:spPr/>
        <p:txBody>
          <a:bodyPr/>
          <a:lstStyle/>
          <a:p>
            <a:endParaRPr lang="en-SA"/>
          </a:p>
        </p:txBody>
      </p:sp>
      <p:sp>
        <p:nvSpPr>
          <p:cNvPr id="6" name="Slide Number Placeholder 4"/>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94025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2"/>
          <p:cNvSpPr>
            <a:spLocks noGrp="1"/>
          </p:cNvSpPr>
          <p:nvPr>
            <p:ph type="ftr" sz="quarter" idx="11"/>
          </p:nvPr>
        </p:nvSpPr>
        <p:spPr/>
        <p:txBody>
          <a:bodyPr/>
          <a:lstStyle/>
          <a:p>
            <a:endParaRPr lang="en-SA"/>
          </a:p>
        </p:txBody>
      </p:sp>
      <p:sp>
        <p:nvSpPr>
          <p:cNvPr id="6" name="Slide Number Placeholder 3"/>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11381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BF3668-01F2-0745-BD0B-9834F00013FB}" type="datetimeFigureOut">
              <a:rPr lang="en-SA" smtClean="0"/>
              <a:t>11/12/2023 R</a:t>
            </a:fld>
            <a:endParaRPr lang="en-SA"/>
          </a:p>
        </p:txBody>
      </p:sp>
      <p:sp>
        <p:nvSpPr>
          <p:cNvPr id="5" name="Footer Placeholder 5"/>
          <p:cNvSpPr>
            <a:spLocks noGrp="1"/>
          </p:cNvSpPr>
          <p:nvPr>
            <p:ph type="ftr" sz="quarter" idx="11"/>
          </p:nvPr>
        </p:nvSpPr>
        <p:spPr/>
        <p:txBody>
          <a:bodyPr/>
          <a:lstStyle/>
          <a:p>
            <a:endParaRPr lang="en-SA"/>
          </a:p>
        </p:txBody>
      </p:sp>
      <p:sp>
        <p:nvSpPr>
          <p:cNvPr id="6"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4243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F3668-01F2-0745-BD0B-9834F00013FB}" type="datetimeFigureOut">
              <a:rPr lang="en-SA" smtClean="0"/>
              <a:t>11/12/2023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022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BF3668-01F2-0745-BD0B-9834F00013FB}" type="datetimeFigureOut">
              <a:rPr lang="en-SA" smtClean="0"/>
              <a:t>11/12/2023 R</a:t>
            </a:fld>
            <a:endParaRPr lang="en-S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92BF0B-0AEE-E14C-95E1-FAF03A26932D}" type="slidenum">
              <a:rPr lang="en-SA" smtClean="0"/>
              <a:t>‹#›</a:t>
            </a:fld>
            <a:endParaRPr lang="en-SA"/>
          </a:p>
        </p:txBody>
      </p:sp>
    </p:spTree>
    <p:extLst>
      <p:ext uri="{BB962C8B-B14F-4D97-AF65-F5344CB8AC3E}">
        <p14:creationId xmlns:p14="http://schemas.microsoft.com/office/powerpoint/2010/main" val="129516626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a:xfrm>
            <a:off x="893702" y="32087"/>
            <a:ext cx="10515600" cy="1325563"/>
          </a:xfrm>
        </p:spPr>
        <p:txBody>
          <a:bodyPr/>
          <a:lstStyle/>
          <a:p>
            <a:r>
              <a:rPr lang="en-US" dirty="0"/>
              <a:t>Memory Architecture</a:t>
            </a:r>
          </a:p>
        </p:txBody>
      </p:sp>
      <p:sp>
        <p:nvSpPr>
          <p:cNvPr id="5" name="Rectangle 4">
            <a:extLst>
              <a:ext uri="{FF2B5EF4-FFF2-40B4-BE49-F238E27FC236}">
                <a16:creationId xmlns:a16="http://schemas.microsoft.com/office/drawing/2014/main" id="{1A08AB36-E929-2D2D-3814-50DEFDE667B5}"/>
              </a:ext>
            </a:extLst>
          </p:cNvPr>
          <p:cNvSpPr/>
          <p:nvPr/>
        </p:nvSpPr>
        <p:spPr>
          <a:xfrm>
            <a:off x="369651" y="3574473"/>
            <a:ext cx="6654129"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690664" y="4696691"/>
            <a:ext cx="33514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8436941" y="3444587"/>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8582415" y="3610841"/>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8582415" y="4826578"/>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9372124" y="4826578"/>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10161833" y="4821383"/>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8883751" y="4566805"/>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8904533" y="4566805"/>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p:cNvCxnSpPr>
          <p:nvPr/>
        </p:nvCxnSpPr>
        <p:spPr>
          <a:xfrm>
            <a:off x="11284051"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9673460"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10463169"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10070047" y="4291446"/>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3696716" y="2815935"/>
            <a:ext cx="640796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flipH="1">
            <a:off x="3696716" y="2815935"/>
            <a:ext cx="2323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10104682" y="2815935"/>
            <a:ext cx="0" cy="62865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8AB1F64-F8DC-ECDB-2879-190624CCE314}"/>
              </a:ext>
            </a:extLst>
          </p:cNvPr>
          <p:cNvGrpSpPr/>
          <p:nvPr/>
        </p:nvGrpSpPr>
        <p:grpSpPr>
          <a:xfrm>
            <a:off x="4478006" y="4910866"/>
            <a:ext cx="644236" cy="696191"/>
            <a:chOff x="1340428" y="4956464"/>
            <a:chExt cx="644236" cy="696191"/>
          </a:xfrm>
        </p:grpSpPr>
        <p:sp>
          <p:nvSpPr>
            <p:cNvPr id="27" name="Rectangle 26">
              <a:extLst>
                <a:ext uri="{FF2B5EF4-FFF2-40B4-BE49-F238E27FC236}">
                  <a16:creationId xmlns:a16="http://schemas.microsoft.com/office/drawing/2014/main" id="{DF0E1955-F82A-DC10-CA34-40963D286E2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4D22874F-BF4F-8677-08B9-BA50CA331050}"/>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9" name="Group 28">
            <a:extLst>
              <a:ext uri="{FF2B5EF4-FFF2-40B4-BE49-F238E27FC236}">
                <a16:creationId xmlns:a16="http://schemas.microsoft.com/office/drawing/2014/main" id="{C4DB431E-A9EB-D560-881D-DEC9F4E355EB}"/>
              </a:ext>
            </a:extLst>
          </p:cNvPr>
          <p:cNvGrpSpPr/>
          <p:nvPr/>
        </p:nvGrpSpPr>
        <p:grpSpPr>
          <a:xfrm>
            <a:off x="5267715" y="4910866"/>
            <a:ext cx="644236" cy="696191"/>
            <a:chOff x="1340428" y="4956464"/>
            <a:chExt cx="644236" cy="696191"/>
          </a:xfrm>
        </p:grpSpPr>
        <p:sp>
          <p:nvSpPr>
            <p:cNvPr id="31" name="Rectangle 30">
              <a:extLst>
                <a:ext uri="{FF2B5EF4-FFF2-40B4-BE49-F238E27FC236}">
                  <a16:creationId xmlns:a16="http://schemas.microsoft.com/office/drawing/2014/main" id="{CDCD9F31-E6A3-6657-92FD-C3CB7626C0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64DFA3D9-A1A1-DD66-100A-3D9A67D74A1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3" name="Group 32">
            <a:extLst>
              <a:ext uri="{FF2B5EF4-FFF2-40B4-BE49-F238E27FC236}">
                <a16:creationId xmlns:a16="http://schemas.microsoft.com/office/drawing/2014/main" id="{E2443A05-FBC9-98B6-2365-4D1D7B56EA4B}"/>
              </a:ext>
            </a:extLst>
          </p:cNvPr>
          <p:cNvGrpSpPr/>
          <p:nvPr/>
        </p:nvGrpSpPr>
        <p:grpSpPr>
          <a:xfrm>
            <a:off x="511553" y="4951268"/>
            <a:ext cx="787305" cy="696191"/>
            <a:chOff x="1340428" y="4956464"/>
            <a:chExt cx="644236" cy="696191"/>
          </a:xfrm>
        </p:grpSpPr>
        <p:sp>
          <p:nvSpPr>
            <p:cNvPr id="34" name="Rectangle 33">
              <a:extLst>
                <a:ext uri="{FF2B5EF4-FFF2-40B4-BE49-F238E27FC236}">
                  <a16:creationId xmlns:a16="http://schemas.microsoft.com/office/drawing/2014/main" id="{568D5910-E80D-F7C9-27B6-A8510EF3D2EF}"/>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7C64CD91-013B-B212-FAAA-720EFBAF37A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r>
                <a:rPr lang="en-US" altLang="zh-CN" sz="800" dirty="0"/>
                <a:t>d</a:t>
              </a:r>
              <a:endParaRPr lang="en-US" sz="800" dirty="0"/>
            </a:p>
          </p:txBody>
        </p:sp>
      </p:grpSp>
      <p:grpSp>
        <p:nvGrpSpPr>
          <p:cNvPr id="59" name="Group 58">
            <a:extLst>
              <a:ext uri="{FF2B5EF4-FFF2-40B4-BE49-F238E27FC236}">
                <a16:creationId xmlns:a16="http://schemas.microsoft.com/office/drawing/2014/main" id="{B751037A-3DA4-7FEE-1F6F-C7752292080B}"/>
              </a:ext>
            </a:extLst>
          </p:cNvPr>
          <p:cNvGrpSpPr/>
          <p:nvPr/>
        </p:nvGrpSpPr>
        <p:grpSpPr>
          <a:xfrm>
            <a:off x="6099542" y="4910866"/>
            <a:ext cx="644236" cy="696191"/>
            <a:chOff x="1340428" y="4956464"/>
            <a:chExt cx="644236" cy="696191"/>
          </a:xfrm>
        </p:grpSpPr>
        <p:sp>
          <p:nvSpPr>
            <p:cNvPr id="61" name="Rectangle 60">
              <a:extLst>
                <a:ext uri="{FF2B5EF4-FFF2-40B4-BE49-F238E27FC236}">
                  <a16:creationId xmlns:a16="http://schemas.microsoft.com/office/drawing/2014/main" id="{A57F45C2-72A8-5DF2-C24E-C08144AAF5B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85A8BA5A-BED1-513D-1E6A-69DA4200DFAC}"/>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6" name="Straight Connector 65">
            <a:extLst>
              <a:ext uri="{FF2B5EF4-FFF2-40B4-BE49-F238E27FC236}">
                <a16:creationId xmlns:a16="http://schemas.microsoft.com/office/drawing/2014/main" id="{33DECC10-F035-0616-340D-0AF46A6B423A}"/>
              </a:ext>
            </a:extLst>
          </p:cNvPr>
          <p:cNvCxnSpPr>
            <a:cxnSpLocks/>
            <a:endCxn id="27" idx="0"/>
          </p:cNvCxnSpPr>
          <p:nvPr/>
        </p:nvCxnSpPr>
        <p:spPr>
          <a:xfrm>
            <a:off x="4800124" y="4651093"/>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67BDF88-A926-76CF-DFC0-0A4EE8F4F59A}"/>
              </a:ext>
            </a:extLst>
          </p:cNvPr>
          <p:cNvCxnSpPr>
            <a:cxnSpLocks/>
            <a:endCxn id="61" idx="0"/>
          </p:cNvCxnSpPr>
          <p:nvPr/>
        </p:nvCxnSpPr>
        <p:spPr>
          <a:xfrm>
            <a:off x="6421660" y="4656289"/>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57E806A-E158-1A89-2760-9709A5F3A96A}"/>
              </a:ext>
            </a:extLst>
          </p:cNvPr>
          <p:cNvCxnSpPr/>
          <p:nvPr/>
        </p:nvCxnSpPr>
        <p:spPr>
          <a:xfrm>
            <a:off x="5569051" y="4651093"/>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566DD6F-E6D8-4F60-76DB-BEA8D2E2D350}"/>
              </a:ext>
            </a:extLst>
          </p:cNvPr>
          <p:cNvCxnSpPr>
            <a:cxnSpLocks/>
          </p:cNvCxnSpPr>
          <p:nvPr/>
        </p:nvCxnSpPr>
        <p:spPr>
          <a:xfrm flipV="1">
            <a:off x="3564082" y="4675909"/>
            <a:ext cx="2857578" cy="2078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C2280CD-65DA-397D-9F1C-9812F21A801B}"/>
              </a:ext>
            </a:extLst>
          </p:cNvPr>
          <p:cNvCxnSpPr>
            <a:cxnSpLocks/>
          </p:cNvCxnSpPr>
          <p:nvPr/>
        </p:nvCxnSpPr>
        <p:spPr>
          <a:xfrm>
            <a:off x="805005" y="4694093"/>
            <a:ext cx="0" cy="254577"/>
          </a:xfrm>
          <a:prstGeom prst="line">
            <a:avLst/>
          </a:prstGeom>
        </p:spPr>
        <p:style>
          <a:lnRef idx="1">
            <a:schemeClr val="dk1"/>
          </a:lnRef>
          <a:fillRef idx="0">
            <a:schemeClr val="dk1"/>
          </a:fillRef>
          <a:effectRef idx="0">
            <a:schemeClr val="dk1"/>
          </a:effectRef>
          <a:fontRef idx="minor">
            <a:schemeClr val="tx1"/>
          </a:fontRef>
        </p:style>
      </p:cxnSp>
      <p:sp>
        <p:nvSpPr>
          <p:cNvPr id="80" name="Rounded Rectangle 79">
            <a:extLst>
              <a:ext uri="{FF2B5EF4-FFF2-40B4-BE49-F238E27FC236}">
                <a16:creationId xmlns:a16="http://schemas.microsoft.com/office/drawing/2014/main" id="{F1CCB425-D805-3C6E-3954-CA300BA418CF}"/>
              </a:ext>
            </a:extLst>
          </p:cNvPr>
          <p:cNvSpPr/>
          <p:nvPr/>
        </p:nvSpPr>
        <p:spPr>
          <a:xfrm>
            <a:off x="529605" y="5024003"/>
            <a:ext cx="375600"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L1i</a:t>
            </a:r>
          </a:p>
        </p:txBody>
      </p:sp>
      <p:sp>
        <p:nvSpPr>
          <p:cNvPr id="81" name="TextBox 80">
            <a:extLst>
              <a:ext uri="{FF2B5EF4-FFF2-40B4-BE49-F238E27FC236}">
                <a16:creationId xmlns:a16="http://schemas.microsoft.com/office/drawing/2014/main" id="{ECBBE5F7-4B27-09BD-7B6C-FB585D9F4428}"/>
              </a:ext>
            </a:extLst>
          </p:cNvPr>
          <p:cNvSpPr txBox="1"/>
          <p:nvPr/>
        </p:nvSpPr>
        <p:spPr>
          <a:xfrm>
            <a:off x="605104" y="5311081"/>
            <a:ext cx="816021" cy="307777"/>
          </a:xfrm>
          <a:prstGeom prst="rect">
            <a:avLst/>
          </a:prstGeom>
          <a:noFill/>
        </p:spPr>
        <p:txBody>
          <a:bodyPr wrap="square" rtlCol="0">
            <a:spAutoFit/>
          </a:bodyPr>
          <a:lstStyle/>
          <a:p>
            <a:r>
              <a:rPr lang="en-US" altLang="zh-CN" sz="1400" dirty="0"/>
              <a:t>core</a:t>
            </a:r>
            <a:endParaRPr lang="en-SA" sz="1400" dirty="0"/>
          </a:p>
        </p:txBody>
      </p:sp>
      <p:sp>
        <p:nvSpPr>
          <p:cNvPr id="84" name="TextBox 83">
            <a:extLst>
              <a:ext uri="{FF2B5EF4-FFF2-40B4-BE49-F238E27FC236}">
                <a16:creationId xmlns:a16="http://schemas.microsoft.com/office/drawing/2014/main" id="{06730670-FC27-DC45-FB59-317E36E5FCE8}"/>
              </a:ext>
            </a:extLst>
          </p:cNvPr>
          <p:cNvSpPr txBox="1"/>
          <p:nvPr/>
        </p:nvSpPr>
        <p:spPr>
          <a:xfrm>
            <a:off x="4069995" y="2828304"/>
            <a:ext cx="816021" cy="307777"/>
          </a:xfrm>
          <a:prstGeom prst="rect">
            <a:avLst/>
          </a:prstGeom>
          <a:noFill/>
        </p:spPr>
        <p:txBody>
          <a:bodyPr wrap="square" rtlCol="0">
            <a:spAutoFit/>
          </a:bodyPr>
          <a:lstStyle/>
          <a:p>
            <a:r>
              <a:rPr lang="en-US" altLang="zh-CN" sz="1400" dirty="0"/>
              <a:t>Bus</a:t>
            </a:r>
            <a:endParaRPr lang="en-SA" sz="1400" dirty="0"/>
          </a:p>
        </p:txBody>
      </p:sp>
      <p:sp>
        <p:nvSpPr>
          <p:cNvPr id="3" name="TextBox 2">
            <a:extLst>
              <a:ext uri="{FF2B5EF4-FFF2-40B4-BE49-F238E27FC236}">
                <a16:creationId xmlns:a16="http://schemas.microsoft.com/office/drawing/2014/main" id="{F377847F-9F75-84BA-CB15-47CE10E5814F}"/>
              </a:ext>
            </a:extLst>
          </p:cNvPr>
          <p:cNvSpPr txBox="1"/>
          <p:nvPr/>
        </p:nvSpPr>
        <p:spPr>
          <a:xfrm>
            <a:off x="11013883" y="4983602"/>
            <a:ext cx="816021" cy="307777"/>
          </a:xfrm>
          <a:prstGeom prst="rect">
            <a:avLst/>
          </a:prstGeom>
          <a:noFill/>
        </p:spPr>
        <p:txBody>
          <a:bodyPr wrap="square" rtlCol="0">
            <a:spAutoFit/>
          </a:bodyPr>
          <a:lstStyle/>
          <a:p>
            <a:r>
              <a:rPr lang="zh-CN" altLang="en-US" sz="1400" dirty="0"/>
              <a:t>。。。</a:t>
            </a:r>
            <a:endParaRPr lang="en-SA" sz="1400" dirty="0"/>
          </a:p>
        </p:txBody>
      </p:sp>
    </p:spTree>
    <p:extLst>
      <p:ext uri="{BB962C8B-B14F-4D97-AF65-F5344CB8AC3E}">
        <p14:creationId xmlns:p14="http://schemas.microsoft.com/office/powerpoint/2010/main" val="2088576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{083C4CD7-6DB8-614F-9CEA-5BB7570A2148}tf10001062</Template>
  <TotalTime>442</TotalTime>
  <Words>213</Words>
  <Application>Microsoft Macintosh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Ion</vt:lpstr>
      <vt:lpstr>Memory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炬乙 林</dc:creator>
  <cp:lastModifiedBy>炬乙 林</cp:lastModifiedBy>
  <cp:revision>4</cp:revision>
  <dcterms:created xsi:type="dcterms:W3CDTF">2023-12-10T12:02:26Z</dcterms:created>
  <dcterms:modified xsi:type="dcterms:W3CDTF">2023-12-11T20:11:18Z</dcterms:modified>
</cp:coreProperties>
</file>