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6258-6B48-4432-9A5E-18BF8F634149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D1C9-E46F-49FD-B531-4C996708CF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55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6258-6B48-4432-9A5E-18BF8F634149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D1C9-E46F-49FD-B531-4C996708CF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186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6258-6B48-4432-9A5E-18BF8F634149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D1C9-E46F-49FD-B531-4C996708CF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06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6258-6B48-4432-9A5E-18BF8F634149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D1C9-E46F-49FD-B531-4C996708CF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0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6258-6B48-4432-9A5E-18BF8F634149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D1C9-E46F-49FD-B531-4C996708CF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456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6258-6B48-4432-9A5E-18BF8F634149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D1C9-E46F-49FD-B531-4C996708CF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652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6258-6B48-4432-9A5E-18BF8F634149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D1C9-E46F-49FD-B531-4C996708CF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995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6258-6B48-4432-9A5E-18BF8F634149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D1C9-E46F-49FD-B531-4C996708CF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527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6258-6B48-4432-9A5E-18BF8F634149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D1C9-E46F-49FD-B531-4C996708CF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469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6258-6B48-4432-9A5E-18BF8F634149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D1C9-E46F-49FD-B531-4C996708CF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60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6258-6B48-4432-9A5E-18BF8F634149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D1C9-E46F-49FD-B531-4C996708CF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35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66258-6B48-4432-9A5E-18BF8F634149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BD1C9-E46F-49FD-B531-4C996708CF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84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3297" y="34930"/>
            <a:ext cx="9144000" cy="89590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hw1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338" y="930838"/>
            <a:ext cx="8142040" cy="1232565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039" y="2520395"/>
            <a:ext cx="2217336" cy="810397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4123" y="2511344"/>
            <a:ext cx="4443240" cy="3675979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3338" y="3825123"/>
            <a:ext cx="4848225" cy="2362200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87378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3555" y="256892"/>
            <a:ext cx="10515600" cy="67990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 smtClean="0"/>
              <a:t>hw2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459" y="962666"/>
            <a:ext cx="8376708" cy="1201929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571" y="2362773"/>
            <a:ext cx="8367183" cy="2358366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6459" y="4609312"/>
            <a:ext cx="7893408" cy="2118026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39513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9510" y="71610"/>
            <a:ext cx="10515600" cy="944691"/>
          </a:xfrm>
        </p:spPr>
        <p:txBody>
          <a:bodyPr/>
          <a:lstStyle/>
          <a:p>
            <a:pPr algn="ctr"/>
            <a:r>
              <a:rPr lang="en-US" altLang="zh-CN" dirty="0" smtClean="0"/>
              <a:t>hw3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12" y="1016300"/>
            <a:ext cx="6892625" cy="2024266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013" y="2073779"/>
            <a:ext cx="6667500" cy="1933575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138" y="4319103"/>
            <a:ext cx="6581775" cy="1800225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1968843" y="1894703"/>
            <a:ext cx="1804087" cy="64633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123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132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213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231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705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3487" y="268493"/>
            <a:ext cx="10515600" cy="561136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 smtClean="0"/>
              <a:t>hw4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1271" y="829629"/>
            <a:ext cx="6107536" cy="914894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487" y="2012722"/>
            <a:ext cx="7572834" cy="1010564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487" y="3368179"/>
            <a:ext cx="8025337" cy="2044080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82667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4118"/>
          </a:xfrm>
        </p:spPr>
        <p:txBody>
          <a:bodyPr/>
          <a:lstStyle/>
          <a:p>
            <a:pPr algn="ctr"/>
            <a:r>
              <a:rPr lang="en-US" altLang="zh-CN" dirty="0" smtClean="0"/>
              <a:t>hw5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3076" y="1480258"/>
            <a:ext cx="9752008" cy="1279418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99732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1725" y="1"/>
            <a:ext cx="10515600" cy="823784"/>
          </a:xfrm>
        </p:spPr>
        <p:txBody>
          <a:bodyPr/>
          <a:lstStyle/>
          <a:p>
            <a:pPr algn="ctr"/>
            <a:r>
              <a:rPr lang="en-US" altLang="zh-CN" dirty="0" smtClean="0"/>
              <a:t>hw6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848" y="857943"/>
            <a:ext cx="7363983" cy="1868149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560" y="3242746"/>
            <a:ext cx="8362005" cy="2087135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74105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4020" y="649279"/>
            <a:ext cx="1212853" cy="799049"/>
          </a:xfrm>
        </p:spPr>
        <p:txBody>
          <a:bodyPr/>
          <a:lstStyle/>
          <a:p>
            <a:pPr algn="ctr"/>
            <a:r>
              <a:rPr lang="en-US" altLang="zh-CN" dirty="0" smtClean="0"/>
              <a:t>hw8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291" y="649279"/>
            <a:ext cx="6940250" cy="1861417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56570" y="2654892"/>
            <a:ext cx="1827751" cy="624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smtClean="0"/>
              <a:t>hw11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193" y="2785938"/>
            <a:ext cx="7324586" cy="1863085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687" y="4919454"/>
            <a:ext cx="4568475" cy="1816247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  <p:sp>
        <p:nvSpPr>
          <p:cNvPr id="8" name="标题 1"/>
          <p:cNvSpPr txBox="1">
            <a:spLocks/>
          </p:cNvSpPr>
          <p:nvPr/>
        </p:nvSpPr>
        <p:spPr>
          <a:xfrm>
            <a:off x="196992" y="4485703"/>
            <a:ext cx="1379881" cy="749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smtClean="0"/>
              <a:t>hw12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311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 noGrp="1"/>
          </p:cNvSpPr>
          <p:nvPr>
            <p:ph type="title"/>
          </p:nvPr>
        </p:nvSpPr>
        <p:spPr>
          <a:xfrm>
            <a:off x="688911" y="98164"/>
            <a:ext cx="10515600" cy="862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smtClean="0"/>
              <a:t>hw13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852" y="839755"/>
            <a:ext cx="9632727" cy="1427584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852" y="2455198"/>
            <a:ext cx="9035746" cy="2284753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0866" y="4320860"/>
            <a:ext cx="8035030" cy="2359858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409956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5012" y="38862"/>
            <a:ext cx="10515600" cy="855490"/>
          </a:xfrm>
        </p:spPr>
        <p:txBody>
          <a:bodyPr/>
          <a:lstStyle/>
          <a:p>
            <a:pPr algn="ctr"/>
            <a:r>
              <a:rPr lang="en-US" altLang="zh-CN" dirty="0" smtClean="0"/>
              <a:t>hw4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928" y="656399"/>
            <a:ext cx="5639856" cy="1969668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782" y="2239508"/>
            <a:ext cx="7609209" cy="2063868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928" y="4435268"/>
            <a:ext cx="8362065" cy="2348087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32584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20</Words>
  <Application>Microsoft Office PowerPoint</Application>
  <PresentationFormat>宽屏</PresentationFormat>
  <Paragraphs>12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Office 主题</vt:lpstr>
      <vt:lpstr>hw1</vt:lpstr>
      <vt:lpstr>hw2</vt:lpstr>
      <vt:lpstr>hw3</vt:lpstr>
      <vt:lpstr>hw4</vt:lpstr>
      <vt:lpstr>hw5</vt:lpstr>
      <vt:lpstr>hw6</vt:lpstr>
      <vt:lpstr>hw8</vt:lpstr>
      <vt:lpstr>hw13</vt:lpstr>
      <vt:lpstr>hw4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hw1</dc:title>
  <dc:creator>FY</dc:creator>
  <cp:lastModifiedBy>FY</cp:lastModifiedBy>
  <cp:revision>15</cp:revision>
  <dcterms:created xsi:type="dcterms:W3CDTF">2021-01-06T07:02:15Z</dcterms:created>
  <dcterms:modified xsi:type="dcterms:W3CDTF">2021-01-11T04:08:41Z</dcterms:modified>
</cp:coreProperties>
</file>