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9" r:id="rId3"/>
    <p:sldId id="265" r:id="rId4"/>
    <p:sldId id="266" r:id="rId5"/>
    <p:sldId id="268" r:id="rId6"/>
    <p:sldId id="273" r:id="rId7"/>
    <p:sldId id="274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64" autoAdjust="0"/>
  </p:normalViewPr>
  <p:slideViewPr>
    <p:cSldViewPr snapToGrid="0">
      <p:cViewPr varScale="1">
        <p:scale>
          <a:sx n="65" d="100"/>
          <a:sy n="65" d="100"/>
        </p:scale>
        <p:origin x="84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C8E43-2426-4AB4-B1DA-94A32D613D4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6ACB-586E-4135-A9BA-C2B440FB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HIERARCHICAL MODEL FOR DEVICE PLACEMENT2018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4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每个输出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取平均</a:t>
            </a:r>
            <a:r>
              <a:rPr lang="en-US" altLang="zh-CN" dirty="0" smtClean="0"/>
              <a:t>.  		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5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7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7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 ：林炬乙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06" y="2678543"/>
            <a:ext cx="73513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600" spc="300" dirty="0" smtClean="0">
                <a:solidFill>
                  <a:schemeClr val="accent1"/>
                </a:solidFill>
              </a:rPr>
              <a:t>阶段汇报</a:t>
            </a:r>
            <a:endParaRPr lang="zh-CN" altLang="en-US" sz="3600" spc="300" dirty="0">
              <a:solidFill>
                <a:schemeClr val="accent1"/>
              </a:solidFill>
            </a:endParaRPr>
          </a:p>
        </p:txBody>
      </p:sp>
      <p:sp>
        <p:nvSpPr>
          <p:cNvPr id="4" name="稻壳儿搜索【幻雨工作室】__6">
            <a:extLst>
              <a:ext uri="{FF2B5EF4-FFF2-40B4-BE49-F238E27FC236}">
                <a16:creationId xmlns:a16="http://schemas.microsoft.com/office/drawing/2014/main" id="{8BEF275B-FDA0-4E34-8F0C-041596DF1EC7}"/>
              </a:ext>
            </a:extLst>
          </p:cNvPr>
          <p:cNvSpPr/>
          <p:nvPr/>
        </p:nvSpPr>
        <p:spPr>
          <a:xfrm>
            <a:off x="4674954" y="3919638"/>
            <a:ext cx="286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report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28215" y="166166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CBCB-337D-49B6-B73D-DC76D0E029C4}" type="datetime1">
              <a:rPr lang="zh-CN" altLang="en-US" smtClean="0"/>
              <a:t>2021/8/29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问老师的问题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做游戏的</a:t>
            </a:r>
            <a:r>
              <a:rPr lang="zh-CN" altLang="en-US" dirty="0"/>
              <a:t>思想</a:t>
            </a:r>
            <a:r>
              <a:rPr lang="en-US" altLang="zh-CN" dirty="0"/>
              <a:t>, </a:t>
            </a:r>
            <a:r>
              <a:rPr lang="zh-CN" altLang="en-US" dirty="0" smtClean="0"/>
              <a:t>确定</a:t>
            </a:r>
            <a:r>
              <a:rPr lang="zh-CN" altLang="en-US" dirty="0"/>
              <a:t>一种</a:t>
            </a:r>
            <a:r>
              <a:rPr lang="en-US" altLang="zh-CN" dirty="0"/>
              <a:t>placement, </a:t>
            </a:r>
            <a:r>
              <a:rPr lang="zh-CN" altLang="en-US" dirty="0"/>
              <a:t>调整</a:t>
            </a:r>
            <a:r>
              <a:rPr lang="en-US" altLang="zh-CN" dirty="0"/>
              <a:t>resource allocation 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resourcement</a:t>
            </a:r>
            <a:r>
              <a:rPr lang="zh-CN" altLang="en-US" dirty="0" smtClean="0"/>
              <a:t>作为子</a:t>
            </a:r>
            <a:r>
              <a:rPr lang="en-US" altLang="zh-CN" dirty="0" smtClean="0"/>
              <a:t>goal </a:t>
            </a:r>
            <a:r>
              <a:rPr lang="zh-CN" altLang="en-US" dirty="0"/>
              <a:t>收敛了之后</a:t>
            </a:r>
            <a:r>
              <a:rPr lang="en-US" altLang="zh-CN" dirty="0"/>
              <a:t>, </a:t>
            </a:r>
            <a:r>
              <a:rPr lang="zh-CN" altLang="en-US" dirty="0" smtClean="0"/>
              <a:t>更换子</a:t>
            </a:r>
            <a:r>
              <a:rPr lang="en-US" altLang="zh-CN" dirty="0" smtClean="0"/>
              <a:t>goal,</a:t>
            </a:r>
            <a:r>
              <a:rPr lang="zh-CN" altLang="en-US" dirty="0" smtClean="0"/>
              <a:t>改变</a:t>
            </a:r>
            <a:r>
              <a:rPr lang="en-US" altLang="zh-CN" dirty="0"/>
              <a:t>placement. </a:t>
            </a:r>
            <a:r>
              <a:rPr lang="zh-CN" altLang="en-US" dirty="0" smtClean="0"/>
              <a:t>这个的问题在于每个</a:t>
            </a:r>
            <a:r>
              <a:rPr lang="en-US" altLang="zh-CN" dirty="0" smtClean="0"/>
              <a:t>interval 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进来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ziyue</a:t>
            </a:r>
            <a:r>
              <a:rPr lang="zh-CN" altLang="en-US" dirty="0" smtClean="0"/>
              <a:t>说这个太简单了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但是我应该先做一个简单的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出来</a:t>
            </a:r>
            <a:r>
              <a:rPr lang="en-US" altLang="zh-CN" smtClean="0"/>
              <a:t>. 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r>
              <a:rPr lang="zh-CN" altLang="en-US" dirty="0"/>
              <a:t>第二个</a:t>
            </a:r>
            <a:r>
              <a:rPr lang="zh-CN" altLang="en-US" dirty="0" smtClean="0"/>
              <a:t>是根据</a:t>
            </a:r>
            <a:r>
              <a:rPr lang="en-US" altLang="zh-CN" dirty="0" smtClean="0"/>
              <a:t>hierarchy planner(</a:t>
            </a:r>
            <a:r>
              <a:rPr lang="zh-CN" altLang="en-US" dirty="0" smtClean="0"/>
              <a:t>论文见备注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的思想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对两个求偏导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同时改变两个网络</a:t>
            </a:r>
            <a:r>
              <a:rPr lang="en-US" altLang="zh-CN" dirty="0" smtClean="0"/>
              <a:t>.  </a:t>
            </a:r>
          </a:p>
          <a:p>
            <a:r>
              <a:rPr lang="zh-CN" altLang="en-US" dirty="0" smtClean="0"/>
              <a:t>老师觉得哪个比较可行</a:t>
            </a:r>
            <a:r>
              <a:rPr lang="en-US" altLang="zh-CN" dirty="0" smtClean="0"/>
              <a:t>?</a:t>
            </a:r>
            <a:r>
              <a:rPr lang="zh-CN" altLang="en-US" dirty="0" smtClean="0"/>
              <a:t>老师还有没有推荐的论文可以参考的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我下面的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是根据求偏导设计的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老师觉得会有什么问题</a:t>
            </a:r>
            <a:r>
              <a:rPr lang="en-US" altLang="zh-CN" dirty="0" smtClean="0"/>
              <a:t>? 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的简短陈述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7276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输入 </a:t>
            </a:r>
            <a:r>
              <a:rPr lang="en-US" altLang="zh-CN" dirty="0" smtClean="0"/>
              <a:t>job type, </a:t>
            </a:r>
            <a:r>
              <a:rPr lang="zh-CN" altLang="en-US" dirty="0" smtClean="0"/>
              <a:t>已经运行的时间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epoch, </a:t>
            </a:r>
            <a:r>
              <a:rPr lang="zh-CN" altLang="en-US" dirty="0" smtClean="0"/>
              <a:t>主导资源</a:t>
            </a:r>
            <a:r>
              <a:rPr lang="en-US" altLang="zh-CN" dirty="0" smtClean="0"/>
              <a:t>,job</a:t>
            </a:r>
            <a:r>
              <a:rPr lang="zh-CN" altLang="en-US" dirty="0" smtClean="0"/>
              <a:t>目前的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PS</a:t>
            </a:r>
          </a:p>
          <a:p>
            <a:r>
              <a:rPr lang="zh-CN" altLang="en-US" dirty="0"/>
              <a:t>第</a:t>
            </a:r>
            <a:r>
              <a:rPr lang="zh-CN" altLang="en-US" dirty="0" smtClean="0"/>
              <a:t>一级分配资源</a:t>
            </a:r>
            <a:r>
              <a:rPr lang="en-US" altLang="zh-CN" dirty="0" smtClean="0"/>
              <a:t>, </a:t>
            </a:r>
          </a:p>
          <a:p>
            <a:r>
              <a:rPr lang="zh-CN" altLang="en-US" dirty="0"/>
              <a:t>第二</a:t>
            </a:r>
            <a:r>
              <a:rPr lang="zh-CN" altLang="en-US" dirty="0" smtClean="0"/>
              <a:t>级 额外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服务器可用资源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placement.</a:t>
            </a:r>
          </a:p>
          <a:p>
            <a:r>
              <a:rPr lang="zh-CN" altLang="en-US" dirty="0" smtClean="0"/>
              <a:t>最终输出分配的资源和</a:t>
            </a:r>
            <a:r>
              <a:rPr lang="en-US" altLang="zh-CN" dirty="0" smtClean="0"/>
              <a:t>placement.</a:t>
            </a:r>
          </a:p>
          <a:p>
            <a:r>
              <a:rPr lang="en-US" altLang="zh-CN" dirty="0" smtClean="0"/>
              <a:t>Reward: 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给第一级和第二级用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图见下页</a:t>
            </a:r>
            <a:r>
              <a:rPr lang="en-US" altLang="zh-CN" dirty="0" smtClean="0"/>
              <a:t>. </a:t>
            </a:r>
            <a:r>
              <a:rPr lang="zh-CN" altLang="en-US" dirty="0" smtClean="0"/>
              <a:t>输入有的来自集群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有的来自</a:t>
            </a:r>
            <a:r>
              <a:rPr lang="en-US" altLang="zh-CN" dirty="0" smtClean="0"/>
              <a:t>job owner.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job owner</a:t>
            </a:r>
            <a:r>
              <a:rPr lang="zh-CN" altLang="en-US" dirty="0" smtClean="0"/>
              <a:t>的在实验中可以固定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第一层 </a:t>
            </a:r>
            <a:r>
              <a:rPr lang="en-US" altLang="zh-CN" dirty="0"/>
              <a:t>value NN </a:t>
            </a:r>
            <a:r>
              <a:rPr lang="zh-CN" altLang="en-US" dirty="0"/>
              <a:t>预测</a:t>
            </a:r>
            <a:r>
              <a:rPr lang="en-US" altLang="zh-CN" dirty="0"/>
              <a:t>,  </a:t>
            </a:r>
            <a:r>
              <a:rPr lang="zh-CN" altLang="en-US" dirty="0"/>
              <a:t>先分别训练两个网络</a:t>
            </a:r>
            <a:r>
              <a:rPr lang="en-US" altLang="zh-CN" dirty="0"/>
              <a:t>. </a:t>
            </a:r>
            <a:r>
              <a:rPr lang="zh-CN" altLang="en-US" dirty="0"/>
              <a:t>有助于收敛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0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638931" y="1439333"/>
            <a:ext cx="4754537" cy="3468838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98048" y="2640434"/>
            <a:ext cx="1280667" cy="74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5651" y="1644285"/>
            <a:ext cx="1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type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8931" y="2967857"/>
            <a:ext cx="177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Remaing</a:t>
            </a:r>
            <a:r>
              <a:rPr lang="en-US" altLang="zh-CN" dirty="0" smtClean="0"/>
              <a:t> epoch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5651" y="2279530"/>
            <a:ext cx="1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 time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2215" y="3560695"/>
            <a:ext cx="190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Domain resource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5650" y="4147430"/>
            <a:ext cx="177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Job’s worker/PS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28" idx="1"/>
          </p:cNvCxnSpPr>
          <p:nvPr/>
        </p:nvCxnSpPr>
        <p:spPr>
          <a:xfrm>
            <a:off x="1925138" y="1828951"/>
            <a:ext cx="1372910" cy="11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28" idx="1"/>
          </p:cNvCxnSpPr>
          <p:nvPr/>
        </p:nvCxnSpPr>
        <p:spPr>
          <a:xfrm>
            <a:off x="1925138" y="2464196"/>
            <a:ext cx="1372910" cy="55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28" idx="1"/>
          </p:cNvCxnSpPr>
          <p:nvPr/>
        </p:nvCxnSpPr>
        <p:spPr>
          <a:xfrm flipV="1">
            <a:off x="2412552" y="3015077"/>
            <a:ext cx="885496" cy="13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28" idx="1"/>
          </p:cNvCxnSpPr>
          <p:nvPr/>
        </p:nvCxnSpPr>
        <p:spPr>
          <a:xfrm flipV="1">
            <a:off x="2479270" y="3015077"/>
            <a:ext cx="818778" cy="73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28" idx="1"/>
          </p:cNvCxnSpPr>
          <p:nvPr/>
        </p:nvCxnSpPr>
        <p:spPr>
          <a:xfrm flipV="1">
            <a:off x="2479271" y="3015077"/>
            <a:ext cx="818777" cy="13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21026" y="28082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Policy NN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6034494" y="1384889"/>
            <a:ext cx="5537671" cy="3511296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3"/>
            <a:endCxn id="73" idx="1"/>
          </p:cNvCxnSpPr>
          <p:nvPr/>
        </p:nvCxnSpPr>
        <p:spPr>
          <a:xfrm>
            <a:off x="4578715" y="3015077"/>
            <a:ext cx="145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72" idx="1"/>
          </p:cNvCxnSpPr>
          <p:nvPr/>
        </p:nvCxnSpPr>
        <p:spPr>
          <a:xfrm>
            <a:off x="1925138" y="1828951"/>
            <a:ext cx="421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54108" y="2234764"/>
            <a:ext cx="123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Allocate worker/PS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070948" y="2559370"/>
            <a:ext cx="1416991" cy="74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143983" y="1644285"/>
            <a:ext cx="107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type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028953" y="2830411"/>
            <a:ext cx="128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Worker/PS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095673" y="2142084"/>
            <a:ext cx="121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Resource demand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129347" y="3308655"/>
            <a:ext cx="118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available resource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095673" y="4009984"/>
            <a:ext cx="121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placement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stCxn id="72" idx="3"/>
            <a:endCxn id="71" idx="1"/>
          </p:cNvCxnSpPr>
          <p:nvPr/>
        </p:nvCxnSpPr>
        <p:spPr>
          <a:xfrm>
            <a:off x="7215366" y="1828951"/>
            <a:ext cx="855582" cy="110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3"/>
            <a:endCxn id="71" idx="1"/>
          </p:cNvCxnSpPr>
          <p:nvPr/>
        </p:nvCxnSpPr>
        <p:spPr>
          <a:xfrm>
            <a:off x="7315160" y="2465250"/>
            <a:ext cx="755788" cy="46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3"/>
            <a:endCxn id="71" idx="1"/>
          </p:cNvCxnSpPr>
          <p:nvPr/>
        </p:nvCxnSpPr>
        <p:spPr>
          <a:xfrm flipV="1">
            <a:off x="7315160" y="2934013"/>
            <a:ext cx="755788" cy="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3"/>
            <a:endCxn id="71" idx="1"/>
          </p:cNvCxnSpPr>
          <p:nvPr/>
        </p:nvCxnSpPr>
        <p:spPr>
          <a:xfrm flipV="1">
            <a:off x="7315160" y="2934013"/>
            <a:ext cx="755788" cy="6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3"/>
            <a:endCxn id="71" idx="1"/>
          </p:cNvCxnSpPr>
          <p:nvPr/>
        </p:nvCxnSpPr>
        <p:spPr>
          <a:xfrm flipV="1">
            <a:off x="7315161" y="2934013"/>
            <a:ext cx="755787" cy="139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200599" y="274934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Policy NN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stCxn id="71" idx="3"/>
          </p:cNvCxnSpPr>
          <p:nvPr/>
        </p:nvCxnSpPr>
        <p:spPr>
          <a:xfrm flipV="1">
            <a:off x="9487939" y="2922795"/>
            <a:ext cx="814987" cy="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518862" y="25481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placement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863629" y="1321120"/>
            <a:ext cx="10615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s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63346" y="1339787"/>
            <a:ext cx="10615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s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6226" y="1384889"/>
            <a:ext cx="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api</a:t>
            </a:r>
            <a:endParaRPr lang="zh-CN" altLang="en-US" dirty="0"/>
          </a:p>
        </p:txBody>
      </p:sp>
      <p:cxnSp>
        <p:nvCxnSpPr>
          <p:cNvPr id="133" name="曲线连接符 132"/>
          <p:cNvCxnSpPr>
            <a:stCxn id="128" idx="2"/>
            <a:endCxn id="13" idx="1"/>
          </p:cNvCxnSpPr>
          <p:nvPr/>
        </p:nvCxnSpPr>
        <p:spPr>
          <a:xfrm rot="16200000" flipH="1">
            <a:off x="168387" y="1926931"/>
            <a:ext cx="709975" cy="3645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5071884" y="847970"/>
            <a:ext cx="1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owner</a:t>
            </a:r>
            <a:endParaRPr lang="zh-CN" altLang="en-US" dirty="0"/>
          </a:p>
        </p:txBody>
      </p:sp>
      <p:cxnSp>
        <p:nvCxnSpPr>
          <p:cNvPr id="148" name="曲线连接符 147"/>
          <p:cNvCxnSpPr>
            <a:stCxn id="147" idx="2"/>
            <a:endCxn id="74" idx="1"/>
          </p:cNvCxnSpPr>
          <p:nvPr/>
        </p:nvCxnSpPr>
        <p:spPr>
          <a:xfrm rot="16200000" flipH="1">
            <a:off x="5264676" y="1634253"/>
            <a:ext cx="1247948" cy="414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5372455" y="5593994"/>
            <a:ext cx="6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api</a:t>
            </a:r>
            <a:endParaRPr lang="zh-CN" altLang="en-US" dirty="0"/>
          </a:p>
        </p:txBody>
      </p:sp>
      <p:cxnSp>
        <p:nvCxnSpPr>
          <p:cNvPr id="151" name="曲线连接符 150"/>
          <p:cNvCxnSpPr>
            <a:stCxn id="149" idx="0"/>
            <a:endCxn id="75" idx="1"/>
          </p:cNvCxnSpPr>
          <p:nvPr/>
        </p:nvCxnSpPr>
        <p:spPr>
          <a:xfrm rot="5400000" flipH="1" flipV="1">
            <a:off x="4924402" y="4389049"/>
            <a:ext cx="1962173" cy="447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/>
          <p:cNvCxnSpPr>
            <a:stCxn id="149" idx="0"/>
            <a:endCxn id="76" idx="1"/>
          </p:cNvCxnSpPr>
          <p:nvPr/>
        </p:nvCxnSpPr>
        <p:spPr>
          <a:xfrm rot="5400000" flipH="1" flipV="1">
            <a:off x="5258229" y="4756550"/>
            <a:ext cx="1260844" cy="4140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28" idx="2"/>
            <a:endCxn id="15" idx="1"/>
          </p:cNvCxnSpPr>
          <p:nvPr/>
        </p:nvCxnSpPr>
        <p:spPr>
          <a:xfrm rot="16200000" flipH="1">
            <a:off x="-765563" y="2860882"/>
            <a:ext cx="2577875" cy="3645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reward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88281"/>
              </p:ext>
            </p:extLst>
          </p:nvPr>
        </p:nvGraphicFramePr>
        <p:xfrm>
          <a:off x="838200" y="1752598"/>
          <a:ext cx="9398001" cy="40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67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132667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132667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怎么获得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是否可以用在我们的设计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时隙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中获取多个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对累计奖励执行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来更新策略网络的参数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Harmony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 NN ,</a:t>
                      </a:r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信息和</a:t>
                      </a:r>
                      <a:r>
                        <a:rPr lang="en-US" altLang="zh-CN" dirty="0" smtClean="0"/>
                        <a:t>placement,</a:t>
                      </a:r>
                      <a:r>
                        <a:rPr lang="zh-CN" altLang="en-US" dirty="0" smtClean="0"/>
                        <a:t>输出预测</a:t>
                      </a:r>
                      <a:r>
                        <a:rPr lang="en-US" altLang="zh-CN" dirty="0" smtClean="0"/>
                        <a:t>reward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作为</a:t>
                      </a:r>
                      <a:r>
                        <a:rPr lang="en-US" altLang="zh-CN" baseline="0" dirty="0" smtClean="0"/>
                        <a:t>label</a:t>
                      </a:r>
                      <a:r>
                        <a:rPr lang="zh-CN" altLang="en-US" baseline="0" dirty="0" smtClean="0"/>
                        <a:t>数据进入</a:t>
                      </a:r>
                      <a:r>
                        <a:rPr lang="en-US" altLang="zh-CN" baseline="0" dirty="0" smtClean="0"/>
                        <a:t>synthetic trace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Hierarchy planner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reward</a:t>
                      </a:r>
                      <a:r>
                        <a:rPr lang="zh-CN" altLang="en-US" dirty="0" smtClean="0"/>
                        <a:t>就是运行速度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对两层分别求偏导</a:t>
                      </a:r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可以用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它是自动分组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我们是在自动分配资源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166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H-DQN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内部奖励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外部奖励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我们不是内外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是前后两层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baseline="0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04338"/>
              </p:ext>
            </p:extLst>
          </p:nvPr>
        </p:nvGraphicFramePr>
        <p:xfrm>
          <a:off x="838200" y="1752598"/>
          <a:ext cx="11042694" cy="378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898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680898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680898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9417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参考资料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写出层次代码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有游戏的层次</a:t>
                      </a:r>
                      <a:r>
                        <a:rPr lang="en-US" altLang="zh-CN" dirty="0" smtClean="0"/>
                        <a:t>RL.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需要尝试 层次</a:t>
                      </a:r>
                      <a:r>
                        <a:rPr lang="en-US" altLang="zh-CN" dirty="0" smtClean="0"/>
                        <a:t>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95683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2 reward</a:t>
                      </a:r>
                      <a:r>
                        <a:rPr lang="zh-CN" altLang="en-US" dirty="0" smtClean="0"/>
                        <a:t>求偏导的具体实现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层次</a:t>
                      </a:r>
                      <a:r>
                        <a:rPr lang="en-US" altLang="zh-CN" dirty="0" smtClean="0"/>
                        <a:t>reward</a:t>
                      </a:r>
                      <a:r>
                        <a:rPr lang="zh-CN" altLang="en-US" dirty="0" smtClean="0"/>
                        <a:t>的文献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未开始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3 </a:t>
                      </a:r>
                      <a:r>
                        <a:rPr lang="zh-CN" altLang="en-US" dirty="0" smtClean="0"/>
                        <a:t>写出单层</a:t>
                      </a:r>
                      <a:r>
                        <a:rPr lang="en-US" altLang="zh-CN" dirty="0" smtClean="0"/>
                        <a:t>DRL</a:t>
                      </a:r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</a:t>
                      </a:r>
                      <a:r>
                        <a:rPr lang="en-US" altLang="zh-CN" dirty="0" err="1" smtClean="0"/>
                        <a:t>baoyixin</a:t>
                      </a:r>
                      <a:r>
                        <a:rPr lang="zh-CN" altLang="en-US" dirty="0" smtClean="0"/>
                        <a:t>所述的</a:t>
                      </a:r>
                      <a:r>
                        <a:rPr lang="en-US" altLang="zh-CN" dirty="0" err="1" smtClean="0"/>
                        <a:t>github</a:t>
                      </a:r>
                      <a:r>
                        <a:rPr lang="zh-CN" altLang="en-US" dirty="0" smtClean="0"/>
                        <a:t>代码</a:t>
                      </a:r>
                      <a:r>
                        <a:rPr lang="en-US" altLang="zh-CN" dirty="0" smtClean="0"/>
                        <a:t>.</a:t>
                      </a:r>
                    </a:p>
                    <a:p>
                      <a:r>
                        <a:rPr lang="zh-CN" altLang="en-US" dirty="0" smtClean="0"/>
                        <a:t>复现</a:t>
                      </a:r>
                      <a:r>
                        <a:rPr lang="en-US" altLang="zh-CN" dirty="0" smtClean="0"/>
                        <a:t>DL2.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能写出基本的</a:t>
                      </a:r>
                      <a:r>
                        <a:rPr lang="en-US" altLang="zh-CN" dirty="0" smtClean="0"/>
                        <a:t>DRL.</a:t>
                      </a:r>
                    </a:p>
                    <a:p>
                      <a:r>
                        <a:rPr lang="zh-CN" altLang="en-US" dirty="0" smtClean="0"/>
                        <a:t>正在复现</a:t>
                      </a:r>
                      <a:r>
                        <a:rPr lang="en-US" altLang="zh-CN" dirty="0" smtClean="0"/>
                        <a:t>DL2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2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可能出现的大问题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02366"/>
              </p:ext>
            </p:extLst>
          </p:nvPr>
        </p:nvGraphicFramePr>
        <p:xfrm>
          <a:off x="838200" y="1752595"/>
          <a:ext cx="7240052" cy="236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6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620026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</a:tblGrid>
              <a:tr h="787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备选实验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787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无法收敛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</a:t>
                      </a:r>
                      <a:r>
                        <a:rPr lang="en-US" altLang="zh-CN" dirty="0" smtClean="0"/>
                        <a:t>a3c, </a:t>
                      </a:r>
                      <a:r>
                        <a:rPr lang="zh-CN" altLang="en-US" dirty="0" smtClean="0"/>
                        <a:t>经验回放</a:t>
                      </a:r>
                      <a:r>
                        <a:rPr lang="en-US" altLang="zh-CN" dirty="0" smtClean="0"/>
                        <a:t>, job-aware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7871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Trace</a:t>
                      </a:r>
                      <a:r>
                        <a:rPr lang="zh-CN" altLang="en-US" dirty="0" smtClean="0"/>
                        <a:t>不足以覆盖巨大的</a:t>
                      </a:r>
                      <a:r>
                        <a:rPr lang="en-US" altLang="zh-CN" dirty="0" smtClean="0"/>
                        <a:t>action space.(harmony</a:t>
                      </a:r>
                      <a:r>
                        <a:rPr lang="zh-CN" altLang="en-US" dirty="0" smtClean="0"/>
                        <a:t>提到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需要做生成奖励的实验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5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问老师的问题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altLang="zh-CN" dirty="0" smtClean="0"/>
          </a:p>
          <a:p>
            <a:pPr lvl="0"/>
            <a:r>
              <a:rPr lang="en-US" altLang="zh-CN" dirty="0"/>
              <a:t>DL2</a:t>
            </a:r>
            <a:r>
              <a:rPr lang="zh-CN" altLang="en-US" dirty="0"/>
              <a:t>只有</a:t>
            </a:r>
            <a:r>
              <a:rPr lang="en-US" altLang="zh-CN" dirty="0"/>
              <a:t>worker</a:t>
            </a:r>
            <a:r>
              <a:rPr lang="zh-CN" altLang="en-US" dirty="0"/>
              <a:t>的输出</a:t>
            </a:r>
            <a:r>
              <a:rPr lang="en-US" altLang="zh-CN" dirty="0"/>
              <a:t>, </a:t>
            </a:r>
            <a:r>
              <a:rPr lang="zh-CN" altLang="en-US" dirty="0"/>
              <a:t>没有</a:t>
            </a:r>
            <a:r>
              <a:rPr lang="en-US" altLang="zh-CN" dirty="0"/>
              <a:t>resource demand</a:t>
            </a:r>
            <a:r>
              <a:rPr lang="zh-CN" altLang="en-US" dirty="0"/>
              <a:t>比如</a:t>
            </a:r>
            <a:r>
              <a:rPr lang="en-US" altLang="zh-CN" dirty="0"/>
              <a:t>CPU,GPU</a:t>
            </a:r>
            <a:r>
              <a:rPr lang="zh-CN" altLang="en-US" dirty="0"/>
              <a:t>的输出</a:t>
            </a:r>
            <a:r>
              <a:rPr lang="en-US" altLang="zh-CN" dirty="0"/>
              <a:t>, </a:t>
            </a:r>
            <a:r>
              <a:rPr lang="zh-CN" altLang="en-US" dirty="0"/>
              <a:t>在哪里有相关</a:t>
            </a:r>
            <a:r>
              <a:rPr lang="zh-CN" altLang="en-US" dirty="0" smtClean="0"/>
              <a:t>文献分配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?(job owner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demand)</a:t>
            </a:r>
          </a:p>
          <a:p>
            <a:pPr lvl="0"/>
            <a:r>
              <a:rPr lang="en-US" altLang="zh-CN" dirty="0" smtClean="0"/>
              <a:t>Harmony</a:t>
            </a:r>
            <a:r>
              <a:rPr lang="zh-CN" altLang="en-US" dirty="0" smtClean="0"/>
              <a:t>的论文</a:t>
            </a:r>
            <a:r>
              <a:rPr lang="en-US" altLang="zh-CN" dirty="0" smtClean="0"/>
              <a:t>,</a:t>
            </a:r>
            <a:r>
              <a:rPr lang="en-US" altLang="zh-CN" dirty="0"/>
              <a:t>w </a:t>
            </a:r>
            <a:r>
              <a:rPr lang="en-US" altLang="zh-CN" dirty="0" smtClean="0"/>
              <a:t>(p</a:t>
            </a:r>
            <a:r>
              <a:rPr lang="en-US" altLang="zh-CN" dirty="0"/>
              <a:t>), </a:t>
            </a:r>
            <a:r>
              <a:rPr lang="zh-CN" altLang="en-US" dirty="0"/>
              <a:t>记录</a:t>
            </a:r>
            <a:r>
              <a:rPr lang="en-US" altLang="zh-CN" dirty="0" smtClean="0"/>
              <a:t>PS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这个不是和上面的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重复了吗</a:t>
            </a:r>
            <a:r>
              <a:rPr lang="en-US" altLang="zh-CN" dirty="0"/>
              <a:t>? For r and w(p), I tried several combinations and chose the one with the best performance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尝试几种组合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选出最优秀的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Harmony</a:t>
            </a:r>
            <a:r>
              <a:rPr lang="zh-CN" altLang="en-US" dirty="0"/>
              <a:t>的论文</a:t>
            </a:r>
            <a:r>
              <a:rPr lang="en-US" altLang="zh-CN" dirty="0" smtClean="0"/>
              <a:t>,d </a:t>
            </a:r>
            <a:r>
              <a:rPr lang="zh-CN" altLang="en-US" dirty="0" smtClean="0"/>
              <a:t>矩阵是不是就是目前存在的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的运行情况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不包括新提交的</a:t>
            </a:r>
            <a:r>
              <a:rPr lang="en-US" altLang="zh-CN" dirty="0" smtClean="0"/>
              <a:t>job</a:t>
            </a:r>
            <a:r>
              <a:rPr lang="en-US" altLang="zh-CN" dirty="0"/>
              <a:t>? d includes all concurrent jobs</a:t>
            </a:r>
            <a:r>
              <a:rPr lang="en-US" altLang="zh-CN" dirty="0" smtClean="0"/>
              <a:t>. </a:t>
            </a:r>
            <a:r>
              <a:rPr lang="zh-CN" altLang="en-US" smtClean="0"/>
              <a:t>包括所有</a:t>
            </a:r>
            <a:endParaRPr lang="en-US" altLang="zh-CN" dirty="0" smtClean="0"/>
          </a:p>
          <a:p>
            <a:r>
              <a:rPr lang="en-US" altLang="zh-CN" dirty="0" smtClean="0"/>
              <a:t>Harmony</a:t>
            </a:r>
            <a:r>
              <a:rPr lang="zh-CN" altLang="en-US" dirty="0"/>
              <a:t>为什么要预测</a:t>
            </a:r>
            <a:r>
              <a:rPr lang="en-US" altLang="zh-CN" dirty="0"/>
              <a:t>reward? </a:t>
            </a:r>
            <a:r>
              <a:rPr lang="zh-CN" altLang="en-US" dirty="0"/>
              <a:t>为什么他不用实际速度作为</a:t>
            </a:r>
            <a:r>
              <a:rPr lang="en-US" altLang="zh-CN" dirty="0"/>
              <a:t>reward.fig6 </a:t>
            </a:r>
            <a:r>
              <a:rPr lang="zh-CN" altLang="en-US" dirty="0"/>
              <a:t>因为</a:t>
            </a:r>
            <a:r>
              <a:rPr lang="en-US" altLang="zh-CN" dirty="0"/>
              <a:t>online</a:t>
            </a:r>
            <a:r>
              <a:rPr lang="zh-CN" altLang="en-US" dirty="0"/>
              <a:t>不够</a:t>
            </a:r>
            <a:r>
              <a:rPr lang="en-US" altLang="zh-CN" dirty="0"/>
              <a:t>, </a:t>
            </a:r>
            <a:r>
              <a:rPr lang="zh-CN" altLang="en-US" dirty="0"/>
              <a:t>需要线下自学习</a:t>
            </a:r>
            <a:r>
              <a:rPr lang="en-US" altLang="zh-CN" dirty="0"/>
              <a:t>.</a:t>
            </a:r>
            <a:endParaRPr lang="zh-CN" altLang="en-US" dirty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94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622</Words>
  <Application>Microsoft Office PowerPoint</Application>
  <PresentationFormat>宽屏</PresentationFormat>
  <Paragraphs>83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问老师的问题</vt:lpstr>
      <vt:lpstr>Idea的简短陈述</vt:lpstr>
      <vt:lpstr>PowerPoint 演示文稿</vt:lpstr>
      <vt:lpstr>reward</vt:lpstr>
      <vt:lpstr>执行计划</vt:lpstr>
      <vt:lpstr>可能出现的大问题</vt:lpstr>
      <vt:lpstr>问老师的问题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luke</dc:creator>
  <cp:lastModifiedBy>luke</cp:lastModifiedBy>
  <cp:revision>149</cp:revision>
  <dcterms:created xsi:type="dcterms:W3CDTF">2020-05-30T16:14:11Z</dcterms:created>
  <dcterms:modified xsi:type="dcterms:W3CDTF">2021-08-30T01:29:55Z</dcterms:modified>
</cp:coreProperties>
</file>