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70" r:id="rId9"/>
    <p:sldId id="283" r:id="rId10"/>
    <p:sldId id="264" r:id="rId11"/>
    <p:sldId id="280" r:id="rId12"/>
    <p:sldId id="282" r:id="rId13"/>
    <p:sldId id="28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CAD2E-8CE3-4B61-B82E-49B974A698A0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DA506-1B6A-439B-9283-D2D2B0A87E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50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 2</a:t>
            </a:r>
            <a:r>
              <a:rPr lang="en-AU" baseline="0" dirty="0"/>
              <a:t> for getting started page and Figure 3 of demographic data.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DA506-1B6A-439B-9283-D2D2B0A87EB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92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 7. </a:t>
            </a:r>
            <a:r>
              <a:rPr lang="en-AU" dirty="0" err="1"/>
              <a:t>Marxan</a:t>
            </a:r>
            <a:r>
              <a:rPr lang="en-AU" dirty="0"/>
              <a:t> Analysis tab demographic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DA506-1B6A-439B-9283-D2D2B0A87EB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62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 3. Spatial</a:t>
            </a:r>
            <a:r>
              <a:rPr lang="en-AU" baseline="0" dirty="0"/>
              <a:t> Input tab landscape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DA506-1B6A-439B-9283-D2D2B0A87EB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10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Figure 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DA506-1B6A-439B-9283-D2D2B0A87EB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61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8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3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8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95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42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34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88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07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54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3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6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CFD8-6840-4C87-809D-34F1D967F25C}" type="datetimeFigureOut">
              <a:rPr lang="en-AU" smtClean="0"/>
              <a:t>8/02/2019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0F02-A9DE-4C8E-A1A0-21F2831103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94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7146DE-03FC-49FA-8483-2455C1B2B942}"/>
              </a:ext>
            </a:extLst>
          </p:cNvPr>
          <p:cNvGrpSpPr/>
          <p:nvPr/>
        </p:nvGrpSpPr>
        <p:grpSpPr>
          <a:xfrm>
            <a:off x="1240971" y="502354"/>
            <a:ext cx="9532970" cy="5570277"/>
            <a:chOff x="1240971" y="502354"/>
            <a:chExt cx="9532970" cy="55702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E5DA42-94F6-482B-AFAF-32DC9EFC8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971" y="502354"/>
              <a:ext cx="9532970" cy="557027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15616" y="914400"/>
              <a:ext cx="6447453" cy="22459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4349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8B885B-947F-4AD3-AB47-B81AE214F070}"/>
              </a:ext>
            </a:extLst>
          </p:cNvPr>
          <p:cNvGrpSpPr/>
          <p:nvPr/>
        </p:nvGrpSpPr>
        <p:grpSpPr>
          <a:xfrm>
            <a:off x="314325" y="288141"/>
            <a:ext cx="11554529" cy="6167418"/>
            <a:chOff x="314325" y="345291"/>
            <a:chExt cx="11554529" cy="61674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144B93-F0BE-4DFF-B065-1616D00D1194}"/>
                </a:ext>
              </a:extLst>
            </p:cNvPr>
            <p:cNvSpPr/>
            <p:nvPr/>
          </p:nvSpPr>
          <p:spPr>
            <a:xfrm>
              <a:off x="314325" y="345291"/>
              <a:ext cx="11554529" cy="6167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89821" y="1796004"/>
              <a:ext cx="864560" cy="42164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9A6F63-A118-46E0-9FF9-2A0F1534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4450" y="345291"/>
              <a:ext cx="10554404" cy="6167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45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6AF832B-733A-4973-BA1F-220078CFCA05}"/>
              </a:ext>
            </a:extLst>
          </p:cNvPr>
          <p:cNvGrpSpPr/>
          <p:nvPr/>
        </p:nvGrpSpPr>
        <p:grpSpPr>
          <a:xfrm>
            <a:off x="722717" y="339710"/>
            <a:ext cx="11222726" cy="6064279"/>
            <a:chOff x="722717" y="396860"/>
            <a:chExt cx="11222726" cy="60642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51ED62-A293-4DB6-8892-A49A8CE105A9}"/>
                </a:ext>
              </a:extLst>
            </p:cNvPr>
            <p:cNvSpPr/>
            <p:nvPr/>
          </p:nvSpPr>
          <p:spPr>
            <a:xfrm>
              <a:off x="722717" y="396860"/>
              <a:ext cx="11222726" cy="6064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BF87900-A3C9-4FC6-B53B-34744183F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7543" y="396860"/>
              <a:ext cx="10377900" cy="6064279"/>
            </a:xfrm>
            <a:prstGeom prst="rect">
              <a:avLst/>
            </a:prstGeom>
          </p:spPr>
        </p:pic>
        <p:sp>
          <p:nvSpPr>
            <p:cNvPr id="3" name="Right Arrow 12">
              <a:extLst>
                <a:ext uri="{FF2B5EF4-FFF2-40B4-BE49-F238E27FC236}">
                  <a16:creationId xmlns:a16="http://schemas.microsoft.com/office/drawing/2014/main" id="{73379AD1-E3C7-476B-B0A1-9B2728B31F6E}"/>
                </a:ext>
              </a:extLst>
            </p:cNvPr>
            <p:cNvSpPr/>
            <p:nvPr/>
          </p:nvSpPr>
          <p:spPr>
            <a:xfrm>
              <a:off x="722717" y="1582021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ight Arrow 13">
              <a:extLst>
                <a:ext uri="{FF2B5EF4-FFF2-40B4-BE49-F238E27FC236}">
                  <a16:creationId xmlns:a16="http://schemas.microsoft.com/office/drawing/2014/main" id="{61B5DCE8-FA0A-47BE-B0A7-79B03C0D3EC0}"/>
                </a:ext>
              </a:extLst>
            </p:cNvPr>
            <p:cNvSpPr/>
            <p:nvPr/>
          </p:nvSpPr>
          <p:spPr>
            <a:xfrm>
              <a:off x="722717" y="2515869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ight Arrow 14">
              <a:extLst>
                <a:ext uri="{FF2B5EF4-FFF2-40B4-BE49-F238E27FC236}">
                  <a16:creationId xmlns:a16="http://schemas.microsoft.com/office/drawing/2014/main" id="{589A20D4-5AE1-4554-B968-986FD5B4F220}"/>
                </a:ext>
              </a:extLst>
            </p:cNvPr>
            <p:cNvSpPr/>
            <p:nvPr/>
          </p:nvSpPr>
          <p:spPr>
            <a:xfrm>
              <a:off x="722717" y="3360237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70BAD-1923-416F-9292-5F679E86207A}"/>
                </a:ext>
              </a:extLst>
            </p:cNvPr>
            <p:cNvSpPr/>
            <p:nvPr/>
          </p:nvSpPr>
          <p:spPr>
            <a:xfrm>
              <a:off x="1604862" y="3722914"/>
              <a:ext cx="5207549" cy="29892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ight Arrow 16">
              <a:extLst>
                <a:ext uri="{FF2B5EF4-FFF2-40B4-BE49-F238E27FC236}">
                  <a16:creationId xmlns:a16="http://schemas.microsoft.com/office/drawing/2014/main" id="{FA2F8274-B713-45DC-ABF6-1D412DD557BA}"/>
                </a:ext>
              </a:extLst>
            </p:cNvPr>
            <p:cNvSpPr/>
            <p:nvPr/>
          </p:nvSpPr>
          <p:spPr>
            <a:xfrm>
              <a:off x="722717" y="4342145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2539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4BB3F9F-8CB8-463A-BBD5-E724F7ECE77D}"/>
              </a:ext>
            </a:extLst>
          </p:cNvPr>
          <p:cNvGrpSpPr/>
          <p:nvPr/>
        </p:nvGrpSpPr>
        <p:grpSpPr>
          <a:xfrm>
            <a:off x="1203649" y="252066"/>
            <a:ext cx="10713802" cy="6297886"/>
            <a:chOff x="1203649" y="298719"/>
            <a:chExt cx="10713802" cy="6297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AA7D69-81C7-4E91-9505-B6445E33BF74}"/>
                </a:ext>
              </a:extLst>
            </p:cNvPr>
            <p:cNvSpPr/>
            <p:nvPr/>
          </p:nvSpPr>
          <p:spPr>
            <a:xfrm>
              <a:off x="1203649" y="298719"/>
              <a:ext cx="10713802" cy="6297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8A9AFA-45B7-4E73-A642-D6DD88B02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649" y="298719"/>
              <a:ext cx="10713802" cy="6260562"/>
            </a:xfrm>
            <a:prstGeom prst="rect">
              <a:avLst/>
            </a:prstGeom>
          </p:spPr>
        </p:pic>
        <p:sp>
          <p:nvSpPr>
            <p:cNvPr id="3" name="Right Arrow 3">
              <a:extLst>
                <a:ext uri="{FF2B5EF4-FFF2-40B4-BE49-F238E27FC236}">
                  <a16:creationId xmlns:a16="http://schemas.microsoft.com/office/drawing/2014/main" id="{B545E39F-7C4B-45B1-B7C1-C3B250745079}"/>
                </a:ext>
              </a:extLst>
            </p:cNvPr>
            <p:cNvSpPr/>
            <p:nvPr/>
          </p:nvSpPr>
          <p:spPr>
            <a:xfrm>
              <a:off x="7577955" y="6159283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FEE7E2-B736-474C-8494-F1BA6D39FB1B}"/>
                </a:ext>
              </a:extLst>
            </p:cNvPr>
            <p:cNvSpPr/>
            <p:nvPr/>
          </p:nvSpPr>
          <p:spPr>
            <a:xfrm>
              <a:off x="3173811" y="5222872"/>
              <a:ext cx="1948696" cy="2262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82542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290FDF-1532-48EB-AD42-9406F63D57E7}"/>
              </a:ext>
            </a:extLst>
          </p:cNvPr>
          <p:cNvGrpSpPr/>
          <p:nvPr/>
        </p:nvGrpSpPr>
        <p:grpSpPr>
          <a:xfrm>
            <a:off x="119484" y="424294"/>
            <a:ext cx="11953032" cy="5976752"/>
            <a:chOff x="119484" y="440623"/>
            <a:chExt cx="11953032" cy="597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A223D3-1B10-4B98-BC22-7D05D8F38AF1}"/>
                </a:ext>
              </a:extLst>
            </p:cNvPr>
            <p:cNvSpPr/>
            <p:nvPr/>
          </p:nvSpPr>
          <p:spPr>
            <a:xfrm>
              <a:off x="119484" y="440623"/>
              <a:ext cx="11951216" cy="5976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FD91DE-4A4B-4A3C-A6CD-29DEE9668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852" y="440624"/>
              <a:ext cx="10228112" cy="597675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3F1134-992F-4D2D-AD57-507346856198}"/>
                </a:ext>
              </a:extLst>
            </p:cNvPr>
            <p:cNvSpPr/>
            <p:nvPr/>
          </p:nvSpPr>
          <p:spPr>
            <a:xfrm>
              <a:off x="1027568" y="2443515"/>
              <a:ext cx="605289" cy="20637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2427206-0CEE-40E1-8E0A-4452DB8FD543}"/>
                </a:ext>
              </a:extLst>
            </p:cNvPr>
            <p:cNvSpPr/>
            <p:nvPr/>
          </p:nvSpPr>
          <p:spPr>
            <a:xfrm>
              <a:off x="121300" y="4251970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1F71FD5-9F19-4E8D-A111-E851C2AAD2FC}"/>
                </a:ext>
              </a:extLst>
            </p:cNvPr>
            <p:cNvSpPr/>
            <p:nvPr/>
          </p:nvSpPr>
          <p:spPr>
            <a:xfrm rot="10800000">
              <a:off x="11227690" y="4253237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91326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F4C8B3-3FB1-400F-8879-E0B02E2AD552}"/>
              </a:ext>
            </a:extLst>
          </p:cNvPr>
          <p:cNvGrpSpPr/>
          <p:nvPr/>
        </p:nvGrpSpPr>
        <p:grpSpPr>
          <a:xfrm>
            <a:off x="218087" y="266871"/>
            <a:ext cx="11667633" cy="6385856"/>
            <a:chOff x="218087" y="266871"/>
            <a:chExt cx="11667633" cy="63858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1B873A-50B9-4A59-BBF7-8F46591A351E}"/>
                </a:ext>
              </a:extLst>
            </p:cNvPr>
            <p:cNvSpPr/>
            <p:nvPr/>
          </p:nvSpPr>
          <p:spPr>
            <a:xfrm>
              <a:off x="218087" y="266871"/>
              <a:ext cx="11667633" cy="6385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2BDB24-BF60-4CE2-9A97-EF42CB80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13" y="266871"/>
              <a:ext cx="10822807" cy="6324258"/>
            </a:xfrm>
            <a:prstGeom prst="rect">
              <a:avLst/>
            </a:prstGeom>
          </p:spPr>
        </p:pic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323A079-88CA-4162-BFBC-D0860E23F061}"/>
                </a:ext>
              </a:extLst>
            </p:cNvPr>
            <p:cNvSpPr/>
            <p:nvPr/>
          </p:nvSpPr>
          <p:spPr>
            <a:xfrm>
              <a:off x="8377910" y="6191131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0323A079-88CA-4162-BFBC-D0860E23F061}"/>
                </a:ext>
              </a:extLst>
            </p:cNvPr>
            <p:cNvSpPr/>
            <p:nvPr/>
          </p:nvSpPr>
          <p:spPr>
            <a:xfrm>
              <a:off x="218087" y="5855822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3161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88F57F-22DD-4183-B924-155AAC1A6DDD}"/>
              </a:ext>
            </a:extLst>
          </p:cNvPr>
          <p:cNvGrpSpPr/>
          <p:nvPr/>
        </p:nvGrpSpPr>
        <p:grpSpPr>
          <a:xfrm>
            <a:off x="227896" y="0"/>
            <a:ext cx="11736208" cy="6858000"/>
            <a:chOff x="227896" y="0"/>
            <a:chExt cx="11736208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3FB2251-D660-4A77-91C7-7F18FCE3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96" y="0"/>
              <a:ext cx="11736208" cy="6858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223250-9CA6-41E6-ACC4-071D4081F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9136" b="76250"/>
            <a:stretch/>
          </p:blipFill>
          <p:spPr>
            <a:xfrm>
              <a:off x="227896" y="0"/>
              <a:ext cx="2448629" cy="1628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4E4FC8-535B-4CCF-BBFF-50BE55E06110}"/>
                </a:ext>
              </a:extLst>
            </p:cNvPr>
            <p:cNvSpPr txBox="1"/>
            <p:nvPr/>
          </p:nvSpPr>
          <p:spPr>
            <a:xfrm>
              <a:off x="1425220" y="766762"/>
              <a:ext cx="82115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500" dirty="0">
                  <a:solidFill>
                    <a:srgbClr val="C00000"/>
                  </a:solidFill>
                </a:rPr>
                <a:t>1.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D20B78-C537-4C74-BE2C-C9334FBFC4C0}"/>
                </a:ext>
              </a:extLst>
            </p:cNvPr>
            <p:cNvSpPr txBox="1"/>
            <p:nvPr/>
          </p:nvSpPr>
          <p:spPr>
            <a:xfrm>
              <a:off x="3467925" y="4018134"/>
              <a:ext cx="73974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500" dirty="0">
                  <a:solidFill>
                    <a:srgbClr val="C00000"/>
                  </a:solidFill>
                </a:rPr>
                <a:t>2.</a:t>
              </a:r>
            </a:p>
          </p:txBody>
        </p:sp>
        <p:sp>
          <p:nvSpPr>
            <p:cNvPr id="6" name="Bent-Up Arrow 10">
              <a:extLst>
                <a:ext uri="{FF2B5EF4-FFF2-40B4-BE49-F238E27FC236}">
                  <a16:creationId xmlns:a16="http://schemas.microsoft.com/office/drawing/2014/main" id="{8F0CD584-35AA-4892-AFB0-D555EA77AC65}"/>
                </a:ext>
              </a:extLst>
            </p:cNvPr>
            <p:cNvSpPr/>
            <p:nvPr/>
          </p:nvSpPr>
          <p:spPr>
            <a:xfrm rot="5400000">
              <a:off x="1370509" y="1650609"/>
              <a:ext cx="2270824" cy="1884258"/>
            </a:xfrm>
            <a:prstGeom prst="bentUpArrow">
              <a:avLst>
                <a:gd name="adj1" fmla="val 9474"/>
                <a:gd name="adj2" fmla="val 14528"/>
                <a:gd name="adj3" fmla="val 2230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17C139-6508-4425-B600-BB67A2D2E57F}"/>
                </a:ext>
              </a:extLst>
            </p:cNvPr>
            <p:cNvSpPr/>
            <p:nvPr/>
          </p:nvSpPr>
          <p:spPr>
            <a:xfrm>
              <a:off x="227897" y="273326"/>
              <a:ext cx="2439104" cy="118399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BDE55C-2767-406F-A741-EAA5F40D9131}"/>
                </a:ext>
              </a:extLst>
            </p:cNvPr>
            <p:cNvSpPr/>
            <p:nvPr/>
          </p:nvSpPr>
          <p:spPr>
            <a:xfrm>
              <a:off x="3443701" y="1381125"/>
              <a:ext cx="7500523" cy="470535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09041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D59732-538C-4503-ACCE-1833768CBF6A}"/>
              </a:ext>
            </a:extLst>
          </p:cNvPr>
          <p:cNvGrpSpPr/>
          <p:nvPr/>
        </p:nvGrpSpPr>
        <p:grpSpPr>
          <a:xfrm>
            <a:off x="95250" y="457200"/>
            <a:ext cx="11868854" cy="6400800"/>
            <a:chOff x="95250" y="457200"/>
            <a:chExt cx="11868854" cy="6400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32B53E3-1D49-4EAB-8728-610B812B4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310" y="457200"/>
              <a:ext cx="10953794" cy="6400800"/>
            </a:xfrm>
            <a:prstGeom prst="rect">
              <a:avLst/>
            </a:prstGeom>
          </p:spPr>
        </p:pic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B44EAF39-46BF-42DF-8081-F355AC1F9874}"/>
                </a:ext>
              </a:extLst>
            </p:cNvPr>
            <p:cNvSpPr/>
            <p:nvPr/>
          </p:nvSpPr>
          <p:spPr>
            <a:xfrm>
              <a:off x="95250" y="1972984"/>
              <a:ext cx="864560" cy="42164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98505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B8DF98-8C17-4D2F-B4BD-0571A5707545}"/>
              </a:ext>
            </a:extLst>
          </p:cNvPr>
          <p:cNvGrpSpPr/>
          <p:nvPr/>
        </p:nvGrpSpPr>
        <p:grpSpPr>
          <a:xfrm>
            <a:off x="829503" y="467740"/>
            <a:ext cx="11058401" cy="5922519"/>
            <a:chOff x="829503" y="467740"/>
            <a:chExt cx="11058401" cy="59225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09C95A-9F40-4E32-B727-0DADA4A5DD2F}"/>
                </a:ext>
              </a:extLst>
            </p:cNvPr>
            <p:cNvSpPr/>
            <p:nvPr/>
          </p:nvSpPr>
          <p:spPr>
            <a:xfrm>
              <a:off x="829503" y="467740"/>
              <a:ext cx="11058401" cy="592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8F863D-5581-4D4F-AFEC-F79EE3F57CC2}"/>
                </a:ext>
              </a:extLst>
            </p:cNvPr>
            <p:cNvGrpSpPr/>
            <p:nvPr/>
          </p:nvGrpSpPr>
          <p:grpSpPr>
            <a:xfrm>
              <a:off x="829503" y="467740"/>
              <a:ext cx="11058401" cy="5922519"/>
              <a:chOff x="829503" y="467740"/>
              <a:chExt cx="11058401" cy="592251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D7A35439-BDE8-43C4-B864-4078228C3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2600" y="467740"/>
                <a:ext cx="10135304" cy="5922519"/>
              </a:xfrm>
              <a:prstGeom prst="rect">
                <a:avLst/>
              </a:prstGeom>
            </p:spPr>
          </p:pic>
          <p:sp>
            <p:nvSpPr>
              <p:cNvPr id="4" name="Right Arrow 2">
                <a:extLst>
                  <a:ext uri="{FF2B5EF4-FFF2-40B4-BE49-F238E27FC236}">
                    <a16:creationId xmlns:a16="http://schemas.microsoft.com/office/drawing/2014/main" id="{58356263-7D9C-4200-BD61-67817519A8C2}"/>
                  </a:ext>
                </a:extLst>
              </p:cNvPr>
              <p:cNvSpPr/>
              <p:nvPr/>
            </p:nvSpPr>
            <p:spPr>
              <a:xfrm>
                <a:off x="829503" y="1675572"/>
                <a:ext cx="844826" cy="437322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Right Arrow 3">
                <a:extLst>
                  <a:ext uri="{FF2B5EF4-FFF2-40B4-BE49-F238E27FC236}">
                    <a16:creationId xmlns:a16="http://schemas.microsoft.com/office/drawing/2014/main" id="{ECFBD664-CA31-452E-84F3-F3C2D30AF8F7}"/>
                  </a:ext>
                </a:extLst>
              </p:cNvPr>
              <p:cNvSpPr/>
              <p:nvPr/>
            </p:nvSpPr>
            <p:spPr>
              <a:xfrm>
                <a:off x="829503" y="3634807"/>
                <a:ext cx="844826" cy="437322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E0435E-E27B-4790-8ACA-5C7A1B359F7C}"/>
                  </a:ext>
                </a:extLst>
              </p:cNvPr>
              <p:cNvSpPr/>
              <p:nvPr/>
            </p:nvSpPr>
            <p:spPr>
              <a:xfrm>
                <a:off x="3177048" y="3400424"/>
                <a:ext cx="547227" cy="18863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F99A8A-615E-4160-8D70-F37516CFBD53}"/>
                  </a:ext>
                </a:extLst>
              </p:cNvPr>
              <p:cNvSpPr/>
              <p:nvPr/>
            </p:nvSpPr>
            <p:spPr>
              <a:xfrm>
                <a:off x="4576917" y="3017583"/>
                <a:ext cx="566584" cy="20647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AA4B78-6248-448B-AAAA-C9AB7B7D92FA}"/>
                  </a:ext>
                </a:extLst>
              </p:cNvPr>
              <p:cNvSpPr/>
              <p:nvPr/>
            </p:nvSpPr>
            <p:spPr>
              <a:xfrm>
                <a:off x="6916993" y="3015741"/>
                <a:ext cx="919317" cy="20647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345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4B1B2F-F39F-4624-BCDA-7DA11456E2CB}"/>
              </a:ext>
            </a:extLst>
          </p:cNvPr>
          <p:cNvGrpSpPr/>
          <p:nvPr/>
        </p:nvGrpSpPr>
        <p:grpSpPr>
          <a:xfrm>
            <a:off x="218371" y="0"/>
            <a:ext cx="11745733" cy="6858000"/>
            <a:chOff x="218371" y="0"/>
            <a:chExt cx="11745733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D35FC0-898A-4765-A615-CBBE8BC77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96" y="0"/>
              <a:ext cx="11736208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E37BC-5ECF-4466-A2C8-244D1EF73829}"/>
                </a:ext>
              </a:extLst>
            </p:cNvPr>
            <p:cNvSpPr/>
            <p:nvPr/>
          </p:nvSpPr>
          <p:spPr>
            <a:xfrm>
              <a:off x="227898" y="2289727"/>
              <a:ext cx="1210377" cy="2286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768CB12F-F8F6-44A7-AA89-57E26B64C3DB}"/>
                </a:ext>
              </a:extLst>
            </p:cNvPr>
            <p:cNvSpPr/>
            <p:nvPr/>
          </p:nvSpPr>
          <p:spPr>
            <a:xfrm>
              <a:off x="7220138" y="6420678"/>
              <a:ext cx="844826" cy="437322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D4F2D1-D2E1-4A44-807A-2BE48E01A2C0}"/>
                </a:ext>
              </a:extLst>
            </p:cNvPr>
            <p:cNvSpPr/>
            <p:nvPr/>
          </p:nvSpPr>
          <p:spPr>
            <a:xfrm>
              <a:off x="218371" y="798579"/>
              <a:ext cx="1429454" cy="2286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78100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9DBD72-AB15-4394-A8E4-E0B5AB284060}"/>
              </a:ext>
            </a:extLst>
          </p:cNvPr>
          <p:cNvGrpSpPr/>
          <p:nvPr/>
        </p:nvGrpSpPr>
        <p:grpSpPr>
          <a:xfrm>
            <a:off x="227896" y="0"/>
            <a:ext cx="11736208" cy="6858000"/>
            <a:chOff x="227896" y="0"/>
            <a:chExt cx="11736208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6B2919D-5924-4B8E-8318-7F8C7BBB4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96" y="0"/>
              <a:ext cx="11736208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CAFB67-B80A-460D-AD4A-F92C8CEFE865}"/>
                </a:ext>
              </a:extLst>
            </p:cNvPr>
            <p:cNvSpPr/>
            <p:nvPr/>
          </p:nvSpPr>
          <p:spPr>
            <a:xfrm>
              <a:off x="3367973" y="2488484"/>
              <a:ext cx="2813751" cy="23566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ight Arrow 3">
              <a:extLst>
                <a:ext uri="{FF2B5EF4-FFF2-40B4-BE49-F238E27FC236}">
                  <a16:creationId xmlns:a16="http://schemas.microsoft.com/office/drawing/2014/main" id="{983CF0D0-A619-4B0A-B403-2CB7C4E4004A}"/>
                </a:ext>
              </a:extLst>
            </p:cNvPr>
            <p:cNvSpPr/>
            <p:nvPr/>
          </p:nvSpPr>
          <p:spPr>
            <a:xfrm rot="10800000">
              <a:off x="4891239" y="3320298"/>
              <a:ext cx="324466" cy="158436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ight Arrow 3">
              <a:extLst>
                <a:ext uri="{FF2B5EF4-FFF2-40B4-BE49-F238E27FC236}">
                  <a16:creationId xmlns:a16="http://schemas.microsoft.com/office/drawing/2014/main" id="{09E64D51-D30B-4B6B-89C0-FF51BB21C7C8}"/>
                </a:ext>
              </a:extLst>
            </p:cNvPr>
            <p:cNvSpPr/>
            <p:nvPr/>
          </p:nvSpPr>
          <p:spPr>
            <a:xfrm rot="10800000">
              <a:off x="9411619" y="3775039"/>
              <a:ext cx="324466" cy="158436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B38F71-8837-4F1D-98D3-F84877189AB6}"/>
                </a:ext>
              </a:extLst>
            </p:cNvPr>
            <p:cNvSpPr/>
            <p:nvPr/>
          </p:nvSpPr>
          <p:spPr>
            <a:xfrm>
              <a:off x="227896" y="5428021"/>
              <a:ext cx="4248854" cy="89657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A91AB-6161-4BC2-936F-66A3F54BD17A}"/>
                </a:ext>
              </a:extLst>
            </p:cNvPr>
            <p:cNvSpPr/>
            <p:nvPr/>
          </p:nvSpPr>
          <p:spPr>
            <a:xfrm>
              <a:off x="7719609" y="2494475"/>
              <a:ext cx="2813751" cy="23566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84837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FDD009-776D-47C8-99D1-7C38F5546415}"/>
              </a:ext>
            </a:extLst>
          </p:cNvPr>
          <p:cNvGrpSpPr/>
          <p:nvPr/>
        </p:nvGrpSpPr>
        <p:grpSpPr>
          <a:xfrm>
            <a:off x="227896" y="0"/>
            <a:ext cx="11736208" cy="6858000"/>
            <a:chOff x="227896" y="0"/>
            <a:chExt cx="11736208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27D1BAD-C182-4964-A27E-EE7A97F9B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96" y="0"/>
              <a:ext cx="11736208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274F94-6EDE-44CF-A5D3-62FDD79DE019}"/>
                </a:ext>
              </a:extLst>
            </p:cNvPr>
            <p:cNvSpPr/>
            <p:nvPr/>
          </p:nvSpPr>
          <p:spPr>
            <a:xfrm>
              <a:off x="256471" y="1851231"/>
              <a:ext cx="781754" cy="23474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42332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B567B-A3EE-4CB7-BA02-6272E1941493}"/>
              </a:ext>
            </a:extLst>
          </p:cNvPr>
          <p:cNvGrpSpPr/>
          <p:nvPr/>
        </p:nvGrpSpPr>
        <p:grpSpPr>
          <a:xfrm>
            <a:off x="829502" y="497368"/>
            <a:ext cx="10925051" cy="5863261"/>
            <a:chOff x="829502" y="497368"/>
            <a:chExt cx="10925051" cy="58632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ECD277-A8C6-4DAA-9839-C0084C5245DB}"/>
                </a:ext>
              </a:extLst>
            </p:cNvPr>
            <p:cNvGrpSpPr/>
            <p:nvPr/>
          </p:nvGrpSpPr>
          <p:grpSpPr>
            <a:xfrm>
              <a:off x="829502" y="512267"/>
              <a:ext cx="10925051" cy="5833465"/>
              <a:chOff x="829502" y="512267"/>
              <a:chExt cx="10925051" cy="583346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EB2B1B-EBC2-4111-9A88-6756090F6B89}"/>
                  </a:ext>
                </a:extLst>
              </p:cNvPr>
              <p:cNvSpPr/>
              <p:nvPr/>
            </p:nvSpPr>
            <p:spPr>
              <a:xfrm>
                <a:off x="829502" y="512267"/>
                <a:ext cx="10925051" cy="5833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560F16-5DD3-4DDC-9D46-1B9F0EE124AC}"/>
                  </a:ext>
                </a:extLst>
              </p:cNvPr>
              <p:cNvGrpSpPr/>
              <p:nvPr/>
            </p:nvGrpSpPr>
            <p:grpSpPr>
              <a:xfrm>
                <a:off x="829503" y="2494722"/>
                <a:ext cx="844826" cy="3606232"/>
                <a:chOff x="829503" y="2494722"/>
                <a:chExt cx="844826" cy="3606232"/>
              </a:xfrm>
            </p:grpSpPr>
            <p:sp>
              <p:nvSpPr>
                <p:cNvPr id="3" name="Right Arrow 2">
                  <a:extLst>
                    <a:ext uri="{FF2B5EF4-FFF2-40B4-BE49-F238E27FC236}">
                      <a16:creationId xmlns:a16="http://schemas.microsoft.com/office/drawing/2014/main" id="{18658BD8-6227-46C6-B283-2F8CAF88EB1F}"/>
                    </a:ext>
                  </a:extLst>
                </p:cNvPr>
                <p:cNvSpPr/>
                <p:nvPr/>
              </p:nvSpPr>
              <p:spPr>
                <a:xfrm>
                  <a:off x="829503" y="2494722"/>
                  <a:ext cx="844826" cy="437322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" name="Right Arrow 3">
                  <a:extLst>
                    <a:ext uri="{FF2B5EF4-FFF2-40B4-BE49-F238E27FC236}">
                      <a16:creationId xmlns:a16="http://schemas.microsoft.com/office/drawing/2014/main" id="{05691C23-75D8-41B7-92AB-DA1BC726934C}"/>
                    </a:ext>
                  </a:extLst>
                </p:cNvPr>
                <p:cNvSpPr/>
                <p:nvPr/>
              </p:nvSpPr>
              <p:spPr>
                <a:xfrm>
                  <a:off x="829503" y="5663632"/>
                  <a:ext cx="844826" cy="437322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AE6711-1496-453F-8876-20744259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4329" y="497368"/>
              <a:ext cx="10033894" cy="5863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22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72701DA-CFCA-43C7-80AA-FDDD4C546ED8}"/>
              </a:ext>
            </a:extLst>
          </p:cNvPr>
          <p:cNvGrpSpPr/>
          <p:nvPr/>
        </p:nvGrpSpPr>
        <p:grpSpPr>
          <a:xfrm>
            <a:off x="227896" y="0"/>
            <a:ext cx="11736208" cy="6858000"/>
            <a:chOff x="227896" y="0"/>
            <a:chExt cx="11736208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E51084-D733-4B05-966B-387BF74E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96" y="0"/>
              <a:ext cx="11736208" cy="6858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3223250-9CA6-41E6-ACC4-071D4081F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9136" b="76250"/>
            <a:stretch/>
          </p:blipFill>
          <p:spPr>
            <a:xfrm>
              <a:off x="227896" y="0"/>
              <a:ext cx="2448629" cy="16287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4E4FC8-535B-4CCF-BBFF-50BE55E06110}"/>
                </a:ext>
              </a:extLst>
            </p:cNvPr>
            <p:cNvSpPr txBox="1"/>
            <p:nvPr/>
          </p:nvSpPr>
          <p:spPr>
            <a:xfrm>
              <a:off x="1425220" y="766762"/>
              <a:ext cx="82115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500" dirty="0">
                  <a:solidFill>
                    <a:srgbClr val="C00000"/>
                  </a:solidFill>
                </a:rPr>
                <a:t>1.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D20B78-C537-4C74-BE2C-C9334FBFC4C0}"/>
                </a:ext>
              </a:extLst>
            </p:cNvPr>
            <p:cNvSpPr txBox="1"/>
            <p:nvPr/>
          </p:nvSpPr>
          <p:spPr>
            <a:xfrm>
              <a:off x="3260814" y="4018134"/>
              <a:ext cx="73974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500" dirty="0">
                  <a:solidFill>
                    <a:srgbClr val="C00000"/>
                  </a:solidFill>
                </a:rPr>
                <a:t>2.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17C139-6508-4425-B600-BB67A2D2E57F}"/>
                </a:ext>
              </a:extLst>
            </p:cNvPr>
            <p:cNvSpPr/>
            <p:nvPr/>
          </p:nvSpPr>
          <p:spPr>
            <a:xfrm>
              <a:off x="227897" y="273326"/>
              <a:ext cx="2439104" cy="118399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BDE55C-2767-406F-A741-EAA5F40D9131}"/>
                </a:ext>
              </a:extLst>
            </p:cNvPr>
            <p:cNvSpPr/>
            <p:nvPr/>
          </p:nvSpPr>
          <p:spPr>
            <a:xfrm>
              <a:off x="3260815" y="1326491"/>
              <a:ext cx="7500523" cy="470535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Bent-Up Arrow 10">
              <a:extLst>
                <a:ext uri="{FF2B5EF4-FFF2-40B4-BE49-F238E27FC236}">
                  <a16:creationId xmlns:a16="http://schemas.microsoft.com/office/drawing/2014/main" id="{8F0CD584-35AA-4892-AFB0-D555EA77AC65}"/>
                </a:ext>
              </a:extLst>
            </p:cNvPr>
            <p:cNvSpPr/>
            <p:nvPr/>
          </p:nvSpPr>
          <p:spPr>
            <a:xfrm rot="5400000">
              <a:off x="1271177" y="1749941"/>
              <a:ext cx="2270824" cy="1685593"/>
            </a:xfrm>
            <a:prstGeom prst="bentUpArrow">
              <a:avLst>
                <a:gd name="adj1" fmla="val 9474"/>
                <a:gd name="adj2" fmla="val 14528"/>
                <a:gd name="adj3" fmla="val 2230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6357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</TotalTime>
  <Words>42</Words>
  <Application>Microsoft Office PowerPoint</Application>
  <PresentationFormat>Widescreen</PresentationFormat>
  <Paragraphs>12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Caitie Kuempel</dc:creator>
  <cp:lastModifiedBy>Arieanna Balbar</cp:lastModifiedBy>
  <cp:revision>41</cp:revision>
  <dcterms:created xsi:type="dcterms:W3CDTF">2018-11-06T18:08:36Z</dcterms:created>
  <dcterms:modified xsi:type="dcterms:W3CDTF">2019-02-08T18:38:20Z</dcterms:modified>
</cp:coreProperties>
</file>