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uli"/>
      <p:regular r:id="rId20"/>
      <p:italic r:id="rId21"/>
    </p:embeddedFont>
    <p:embeddedFont>
      <p:font typeface="Nixie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uli-regular.fntdata"/><Relationship Id="rId11" Type="http://schemas.openxmlformats.org/officeDocument/2006/relationships/slide" Target="slides/slide6.xml"/><Relationship Id="rId22" Type="http://schemas.openxmlformats.org/officeDocument/2006/relationships/font" Target="fonts/NixieOne-regular.fntdata"/><Relationship Id="rId10" Type="http://schemas.openxmlformats.org/officeDocument/2006/relationships/slide" Target="slides/slide5.xml"/><Relationship Id="rId21" Type="http://schemas.openxmlformats.org/officeDocument/2006/relationships/font" Target="fonts/Muli-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9" name="Shape 1449"/>
        <p:cNvGrpSpPr/>
        <p:nvPr/>
      </p:nvGrpSpPr>
      <p:grpSpPr>
        <a:xfrm>
          <a:off x="0" y="0"/>
          <a:ext cx="0" cy="0"/>
          <a:chOff x="0" y="0"/>
          <a:chExt cx="0" cy="0"/>
        </a:xfrm>
      </p:grpSpPr>
      <p:sp>
        <p:nvSpPr>
          <p:cNvPr id="1450" name="Shape 14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51" name="Shape 1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4" name="Shape 1534"/>
        <p:cNvGrpSpPr/>
        <p:nvPr/>
      </p:nvGrpSpPr>
      <p:grpSpPr>
        <a:xfrm>
          <a:off x="0" y="0"/>
          <a:ext cx="0" cy="0"/>
          <a:chOff x="0" y="0"/>
          <a:chExt cx="0" cy="0"/>
        </a:xfrm>
      </p:grpSpPr>
      <p:sp>
        <p:nvSpPr>
          <p:cNvPr id="1535" name="Shape 15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36" name="Shape 15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1" name="Shape 1541"/>
        <p:cNvGrpSpPr/>
        <p:nvPr/>
      </p:nvGrpSpPr>
      <p:grpSpPr>
        <a:xfrm>
          <a:off x="0" y="0"/>
          <a:ext cx="0" cy="0"/>
          <a:chOff x="0" y="0"/>
          <a:chExt cx="0" cy="0"/>
        </a:xfrm>
      </p:grpSpPr>
      <p:sp>
        <p:nvSpPr>
          <p:cNvPr id="1542" name="Shape 15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3" name="Shape 1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9" name="Shape 1549"/>
        <p:cNvGrpSpPr/>
        <p:nvPr/>
      </p:nvGrpSpPr>
      <p:grpSpPr>
        <a:xfrm>
          <a:off x="0" y="0"/>
          <a:ext cx="0" cy="0"/>
          <a:chOff x="0" y="0"/>
          <a:chExt cx="0" cy="0"/>
        </a:xfrm>
      </p:grpSpPr>
      <p:sp>
        <p:nvSpPr>
          <p:cNvPr id="1550" name="Shape 155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1" name="Shape 15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6" name="Shape 1556"/>
        <p:cNvGrpSpPr/>
        <p:nvPr/>
      </p:nvGrpSpPr>
      <p:grpSpPr>
        <a:xfrm>
          <a:off x="0" y="0"/>
          <a:ext cx="0" cy="0"/>
          <a:chOff x="0" y="0"/>
          <a:chExt cx="0" cy="0"/>
        </a:xfrm>
      </p:grpSpPr>
      <p:sp>
        <p:nvSpPr>
          <p:cNvPr id="1557" name="Shape 15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8" name="Shape 15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3" name="Shape 1563"/>
        <p:cNvGrpSpPr/>
        <p:nvPr/>
      </p:nvGrpSpPr>
      <p:grpSpPr>
        <a:xfrm>
          <a:off x="0" y="0"/>
          <a:ext cx="0" cy="0"/>
          <a:chOff x="0" y="0"/>
          <a:chExt cx="0" cy="0"/>
        </a:xfrm>
      </p:grpSpPr>
      <p:sp>
        <p:nvSpPr>
          <p:cNvPr id="1564" name="Shape 1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5" name="Shape 1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5" name="Shape 1465"/>
        <p:cNvGrpSpPr/>
        <p:nvPr/>
      </p:nvGrpSpPr>
      <p:grpSpPr>
        <a:xfrm>
          <a:off x="0" y="0"/>
          <a:ext cx="0" cy="0"/>
          <a:chOff x="0" y="0"/>
          <a:chExt cx="0" cy="0"/>
        </a:xfrm>
      </p:grpSpPr>
      <p:sp>
        <p:nvSpPr>
          <p:cNvPr id="1466" name="Shape 14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67" name="Shape 1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2" name="Shape 1472"/>
        <p:cNvGrpSpPr/>
        <p:nvPr/>
      </p:nvGrpSpPr>
      <p:grpSpPr>
        <a:xfrm>
          <a:off x="0" y="0"/>
          <a:ext cx="0" cy="0"/>
          <a:chOff x="0" y="0"/>
          <a:chExt cx="0" cy="0"/>
        </a:xfrm>
      </p:grpSpPr>
      <p:sp>
        <p:nvSpPr>
          <p:cNvPr id="1473" name="Shape 14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74" name="Shape 14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1" name="Shape 1481"/>
        <p:cNvGrpSpPr/>
        <p:nvPr/>
      </p:nvGrpSpPr>
      <p:grpSpPr>
        <a:xfrm>
          <a:off x="0" y="0"/>
          <a:ext cx="0" cy="0"/>
          <a:chOff x="0" y="0"/>
          <a:chExt cx="0" cy="0"/>
        </a:xfrm>
      </p:grpSpPr>
      <p:sp>
        <p:nvSpPr>
          <p:cNvPr id="1482" name="Shape 148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83" name="Shape 14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9" name="Shape 1489"/>
        <p:cNvGrpSpPr/>
        <p:nvPr/>
      </p:nvGrpSpPr>
      <p:grpSpPr>
        <a:xfrm>
          <a:off x="0" y="0"/>
          <a:ext cx="0" cy="0"/>
          <a:chOff x="0" y="0"/>
          <a:chExt cx="0" cy="0"/>
        </a:xfrm>
      </p:grpSpPr>
      <p:sp>
        <p:nvSpPr>
          <p:cNvPr id="1490" name="Shape 149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1" name="Shape 1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5" name="Shape 1495"/>
        <p:cNvGrpSpPr/>
        <p:nvPr/>
      </p:nvGrpSpPr>
      <p:grpSpPr>
        <a:xfrm>
          <a:off x="0" y="0"/>
          <a:ext cx="0" cy="0"/>
          <a:chOff x="0" y="0"/>
          <a:chExt cx="0" cy="0"/>
        </a:xfrm>
      </p:grpSpPr>
      <p:sp>
        <p:nvSpPr>
          <p:cNvPr id="1496" name="Shape 14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97" name="Shape 1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2" name="Shape 1502"/>
        <p:cNvGrpSpPr/>
        <p:nvPr/>
      </p:nvGrpSpPr>
      <p:grpSpPr>
        <a:xfrm>
          <a:off x="0" y="0"/>
          <a:ext cx="0" cy="0"/>
          <a:chOff x="0" y="0"/>
          <a:chExt cx="0" cy="0"/>
        </a:xfrm>
      </p:grpSpPr>
      <p:sp>
        <p:nvSpPr>
          <p:cNvPr id="1503" name="Shape 15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04" name="Shape 15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8" name="Shape 1518"/>
        <p:cNvGrpSpPr/>
        <p:nvPr/>
      </p:nvGrpSpPr>
      <p:grpSpPr>
        <a:xfrm>
          <a:off x="0" y="0"/>
          <a:ext cx="0" cy="0"/>
          <a:chOff x="0" y="0"/>
          <a:chExt cx="0" cy="0"/>
        </a:xfrm>
      </p:grpSpPr>
      <p:sp>
        <p:nvSpPr>
          <p:cNvPr id="1519" name="Shape 151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20" name="Shape 1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5" name="Shape 1525"/>
        <p:cNvGrpSpPr/>
        <p:nvPr/>
      </p:nvGrpSpPr>
      <p:grpSpPr>
        <a:xfrm>
          <a:off x="0" y="0"/>
          <a:ext cx="0" cy="0"/>
          <a:chOff x="0" y="0"/>
          <a:chExt cx="0" cy="0"/>
        </a:xfrm>
      </p:grpSpPr>
      <p:sp>
        <p:nvSpPr>
          <p:cNvPr id="1526" name="Shape 15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27" name="Shape 1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53" name="Shape 53"/>
        <p:cNvGrpSpPr/>
        <p:nvPr/>
      </p:nvGrpSpPr>
      <p:grpSpPr>
        <a:xfrm>
          <a:off x="0" y="0"/>
          <a:ext cx="0" cy="0"/>
          <a:chOff x="0" y="0"/>
          <a:chExt cx="0" cy="0"/>
        </a:xfrm>
      </p:grpSpPr>
      <p:sp>
        <p:nvSpPr>
          <p:cNvPr id="54" name="Shape 54"/>
          <p:cNvSpPr txBox="1"/>
          <p:nvPr>
            <p:ph type="ctrTitle"/>
          </p:nvPr>
        </p:nvSpPr>
        <p:spPr>
          <a:xfrm>
            <a:off x="1400175" y="1991825"/>
            <a:ext cx="6343500" cy="1159800"/>
          </a:xfrm>
          <a:prstGeom prst="rect">
            <a:avLst/>
          </a:prstGeom>
        </p:spPr>
        <p:txBody>
          <a:bodyPr anchorCtr="0" anchor="ctr"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grpSp>
        <p:nvGrpSpPr>
          <p:cNvPr id="55" name="Shape 55"/>
          <p:cNvGrpSpPr/>
          <p:nvPr/>
        </p:nvGrpSpPr>
        <p:grpSpPr>
          <a:xfrm flipH="1" rot="10800000">
            <a:off x="3692750" y="38248"/>
            <a:ext cx="1758132" cy="1523096"/>
            <a:chOff x="4088875" y="1431100"/>
            <a:chExt cx="3293000" cy="2852775"/>
          </a:xfrm>
        </p:grpSpPr>
        <p:sp>
          <p:nvSpPr>
            <p:cNvPr id="56" name="Shape 56"/>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58" name="Shape 58"/>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59" name="Shape 59"/>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03" name="Shape 103"/>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flipH="1" rot="10800000">
            <a:off x="5278914" y="855278"/>
            <a:ext cx="944700" cy="818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flipH="1" rot="10800000">
            <a:off x="5365798" y="352324"/>
            <a:ext cx="493800" cy="4272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107" name="Shape 107"/>
          <p:cNvGrpSpPr/>
          <p:nvPr/>
        </p:nvGrpSpPr>
        <p:grpSpPr>
          <a:xfrm>
            <a:off x="5549153" y="1029780"/>
            <a:ext cx="404640" cy="374058"/>
            <a:chOff x="5975075" y="2327500"/>
            <a:chExt cx="420100" cy="388350"/>
          </a:xfrm>
        </p:grpSpPr>
        <p:sp>
          <p:nvSpPr>
            <p:cNvPr id="108" name="Shape 108"/>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10" name="Shape 110"/>
          <p:cNvSpPr/>
          <p:nvPr/>
        </p:nvSpPr>
        <p:spPr>
          <a:xfrm>
            <a:off x="3253021" y="113273"/>
            <a:ext cx="225084" cy="389963"/>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111" name="Shape 111"/>
          <p:cNvGrpSpPr/>
          <p:nvPr/>
        </p:nvGrpSpPr>
        <p:grpSpPr>
          <a:xfrm>
            <a:off x="4380526" y="515192"/>
            <a:ext cx="382958" cy="607110"/>
            <a:chOff x="6718575" y="2318625"/>
            <a:chExt cx="256950" cy="407375"/>
          </a:xfrm>
        </p:grpSpPr>
        <p:sp>
          <p:nvSpPr>
            <p:cNvPr id="112" name="Shape 112"/>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20" name="Shape 120"/>
          <p:cNvGrpSpPr/>
          <p:nvPr/>
        </p:nvGrpSpPr>
        <p:grpSpPr>
          <a:xfrm>
            <a:off x="3199463" y="902958"/>
            <a:ext cx="395017" cy="403296"/>
            <a:chOff x="3951850" y="2985350"/>
            <a:chExt cx="407950" cy="416500"/>
          </a:xfrm>
        </p:grpSpPr>
        <p:sp>
          <p:nvSpPr>
            <p:cNvPr id="121" name="Shape 121"/>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25" name="Shape 125"/>
          <p:cNvGrpSpPr/>
          <p:nvPr/>
        </p:nvGrpSpPr>
        <p:grpSpPr>
          <a:xfrm flipH="1" rot="10800000">
            <a:off x="3920311" y="3981675"/>
            <a:ext cx="1303376" cy="1127987"/>
            <a:chOff x="238125" y="1431100"/>
            <a:chExt cx="3296350" cy="2852775"/>
          </a:xfrm>
        </p:grpSpPr>
        <p:sp>
          <p:nvSpPr>
            <p:cNvPr id="126" name="Shape 126"/>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208" name="Shape 208"/>
          <p:cNvSpPr/>
          <p:nvPr/>
        </p:nvSpPr>
        <p:spPr>
          <a:xfrm flipH="1" rot="10800000">
            <a:off x="5010533" y="4576647"/>
            <a:ext cx="1032900" cy="894600"/>
          </a:xfrm>
          <a:prstGeom prst="hexagon">
            <a:avLst>
              <a:gd fmla="val 28678" name="adj"/>
              <a:gd fmla="val 115470" name="vf"/>
            </a:avLst>
          </a:prstGeom>
          <a:noFill/>
          <a:ln cap="flat"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flipH="1" rot="10800000">
            <a:off x="3530384" y="4576661"/>
            <a:ext cx="452100" cy="3912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5370704" y="4867760"/>
            <a:ext cx="312502" cy="312484"/>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213" name="Shape 213"/>
          <p:cNvGrpSpPr/>
          <p:nvPr/>
        </p:nvGrpSpPr>
        <p:grpSpPr>
          <a:xfrm>
            <a:off x="5772008" y="4056440"/>
            <a:ext cx="573942" cy="550550"/>
            <a:chOff x="5241175" y="4959100"/>
            <a:chExt cx="539775" cy="517775"/>
          </a:xfrm>
        </p:grpSpPr>
        <p:sp>
          <p:nvSpPr>
            <p:cNvPr id="214" name="Shape 214"/>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220" name="Shape 220"/>
          <p:cNvSpPr/>
          <p:nvPr/>
        </p:nvSpPr>
        <p:spPr>
          <a:xfrm>
            <a:off x="3429208" y="3904791"/>
            <a:ext cx="377838" cy="343684"/>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221" name="Shape 221"/>
        <p:cNvGrpSpPr/>
        <p:nvPr/>
      </p:nvGrpSpPr>
      <p:grpSpPr>
        <a:xfrm>
          <a:off x="0" y="0"/>
          <a:ext cx="0" cy="0"/>
          <a:chOff x="0" y="0"/>
          <a:chExt cx="0" cy="0"/>
        </a:xfrm>
      </p:grpSpPr>
      <p:sp>
        <p:nvSpPr>
          <p:cNvPr id="222" name="Shape 222"/>
          <p:cNvSpPr txBox="1"/>
          <p:nvPr>
            <p:ph type="ctrTitle"/>
          </p:nvPr>
        </p:nvSpPr>
        <p:spPr>
          <a:xfrm>
            <a:off x="2743200" y="1735750"/>
            <a:ext cx="5638800" cy="11598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
        <p:nvSpPr>
          <p:cNvPr id="223" name="Shape 223"/>
          <p:cNvSpPr txBox="1"/>
          <p:nvPr>
            <p:ph idx="1" type="subTitle"/>
          </p:nvPr>
        </p:nvSpPr>
        <p:spPr>
          <a:xfrm>
            <a:off x="2743200" y="2821004"/>
            <a:ext cx="5696100" cy="784800"/>
          </a:xfrm>
          <a:prstGeom prst="rect">
            <a:avLst/>
          </a:prstGeom>
        </p:spPr>
        <p:txBody>
          <a:bodyPr anchorCtr="0" anchor="t" bIns="91425" lIns="91425" rIns="91425" tIns="91425"/>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grpSp>
        <p:nvGrpSpPr>
          <p:cNvPr id="224" name="Shape 224"/>
          <p:cNvGrpSpPr/>
          <p:nvPr/>
        </p:nvGrpSpPr>
        <p:grpSpPr>
          <a:xfrm flipH="1" rot="10800000">
            <a:off x="421028" y="1677113"/>
            <a:ext cx="2064710" cy="1788689"/>
            <a:chOff x="4088875" y="1431100"/>
            <a:chExt cx="3293000" cy="2852775"/>
          </a:xfrm>
        </p:grpSpPr>
        <p:sp>
          <p:nvSpPr>
            <p:cNvPr id="225" name="Shape 225"/>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259" name="Shape 259"/>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260" name="Shape 260"/>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272" name="Shape 272"/>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flipH="1" rot="10800000">
            <a:off x="828674" y="351655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flipH="1" rot="10800000">
            <a:off x="793851" y="4692801"/>
            <a:ext cx="517499" cy="4479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276" name="Shape 276"/>
          <p:cNvGrpSpPr/>
          <p:nvPr/>
        </p:nvGrpSpPr>
        <p:grpSpPr>
          <a:xfrm>
            <a:off x="996358" y="1070667"/>
            <a:ext cx="351203" cy="324660"/>
            <a:chOff x="5975075" y="2327500"/>
            <a:chExt cx="420100" cy="388350"/>
          </a:xfrm>
        </p:grpSpPr>
        <p:sp>
          <p:nvSpPr>
            <p:cNvPr id="277" name="Shape 277"/>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279" name="Shape 279"/>
          <p:cNvSpPr/>
          <p:nvPr/>
        </p:nvSpPr>
        <p:spPr>
          <a:xfrm>
            <a:off x="393600" y="334662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280" name="Shape 280"/>
          <p:cNvGrpSpPr/>
          <p:nvPr/>
        </p:nvGrpSpPr>
        <p:grpSpPr>
          <a:xfrm>
            <a:off x="305252" y="553855"/>
            <a:ext cx="247468" cy="392302"/>
            <a:chOff x="6718575" y="2318625"/>
            <a:chExt cx="256950" cy="407375"/>
          </a:xfrm>
        </p:grpSpPr>
        <p:sp>
          <p:nvSpPr>
            <p:cNvPr id="281" name="Shape 281"/>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6795900" y="2628550"/>
              <a:ext cx="102300" cy="25"/>
            </a:xfrm>
            <a:custGeom>
              <a:pathLst>
                <a:path extrusionOk="0" fill="none" h="1" w="4092">
                  <a:moveTo>
                    <a:pt x="0" y="1"/>
                  </a:moveTo>
                  <a:lnTo>
                    <a:pt x="4092"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89" name="Shape 289"/>
          <p:cNvGrpSpPr/>
          <p:nvPr/>
        </p:nvGrpSpPr>
        <p:grpSpPr>
          <a:xfrm>
            <a:off x="1419984" y="3634331"/>
            <a:ext cx="342881" cy="350068"/>
            <a:chOff x="3951850" y="2985350"/>
            <a:chExt cx="407950" cy="416500"/>
          </a:xfrm>
        </p:grpSpPr>
        <p:sp>
          <p:nvSpPr>
            <p:cNvPr id="290" name="Shape 290"/>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2" name="Shape 292"/>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94" name="Shape 294"/>
          <p:cNvGrpSpPr/>
          <p:nvPr/>
        </p:nvGrpSpPr>
        <p:grpSpPr>
          <a:xfrm flipH="1" rot="10800000">
            <a:off x="-88363" y="302261"/>
            <a:ext cx="1034724" cy="895486"/>
            <a:chOff x="238125" y="1431100"/>
            <a:chExt cx="3296350" cy="2852775"/>
          </a:xfrm>
        </p:grpSpPr>
        <p:sp>
          <p:nvSpPr>
            <p:cNvPr id="295" name="Shape 295"/>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314" name="Shape 314"/>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322" name="Shape 322"/>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323" name="Shape 323"/>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356" name="Shape 356"/>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357" name="Shape 357"/>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365" name="Shape 365"/>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377" name="Shape 377"/>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flipH="1" rot="10800000">
            <a:off x="738524" y="10085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flipH="1" rot="10800000">
            <a:off x="-291324" y="4148475"/>
            <a:ext cx="1182300" cy="10236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flipH="1" rot="10800000">
            <a:off x="420724" y="-6522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1019338" y="416705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382" name="Shape 382"/>
          <p:cNvGrpSpPr/>
          <p:nvPr/>
        </p:nvGrpSpPr>
        <p:grpSpPr>
          <a:xfrm>
            <a:off x="-50284" y="1452794"/>
            <a:ext cx="624843" cy="599376"/>
            <a:chOff x="5241175" y="4959100"/>
            <a:chExt cx="539775" cy="517775"/>
          </a:xfrm>
        </p:grpSpPr>
        <p:sp>
          <p:nvSpPr>
            <p:cNvPr id="383" name="Shape 383"/>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85" name="Shape 385"/>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389" name="Shape 389"/>
          <p:cNvSpPr/>
          <p:nvPr/>
        </p:nvSpPr>
        <p:spPr>
          <a:xfrm>
            <a:off x="47198" y="4430470"/>
            <a:ext cx="505231" cy="459561"/>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90" name="Shape 390"/>
        <p:cNvGrpSpPr/>
        <p:nvPr/>
      </p:nvGrpSpPr>
      <p:grpSpPr>
        <a:xfrm>
          <a:off x="0" y="0"/>
          <a:ext cx="0" cy="0"/>
          <a:chOff x="0" y="0"/>
          <a:chExt cx="0" cy="0"/>
        </a:xfrm>
      </p:grpSpPr>
      <p:sp>
        <p:nvSpPr>
          <p:cNvPr id="391" name="Shape 391"/>
          <p:cNvSpPr txBox="1"/>
          <p:nvPr>
            <p:ph idx="1" type="body"/>
          </p:nvPr>
        </p:nvSpPr>
        <p:spPr>
          <a:xfrm>
            <a:off x="2051200" y="2085600"/>
            <a:ext cx="6282300" cy="819900"/>
          </a:xfrm>
          <a:prstGeom prst="rect">
            <a:avLst/>
          </a:prstGeom>
        </p:spPr>
        <p:txBody>
          <a:bodyPr anchorCtr="0" anchor="ctr" bIns="91425" lIns="91425" rIns="91425" tIns="91425"/>
          <a:lstStyle>
            <a:lvl1pPr lvl="0" rtl="0">
              <a:spcBef>
                <a:spcPts val="0"/>
              </a:spcBef>
              <a:buSzPct val="100000"/>
              <a:buFont typeface="Nixie One"/>
              <a:defRPr sz="2400">
                <a:latin typeface="Nixie One"/>
                <a:ea typeface="Nixie One"/>
                <a:cs typeface="Nixie One"/>
                <a:sym typeface="Nixie One"/>
              </a:defRPr>
            </a:lvl1pPr>
            <a:lvl2pPr lvl="1" rtl="0">
              <a:spcBef>
                <a:spcPts val="0"/>
              </a:spcBef>
              <a:buSzPct val="100000"/>
              <a:buFont typeface="Nixie One"/>
              <a:defRPr sz="2400">
                <a:latin typeface="Nixie One"/>
                <a:ea typeface="Nixie One"/>
                <a:cs typeface="Nixie One"/>
                <a:sym typeface="Nixie One"/>
              </a:defRPr>
            </a:lvl2pPr>
            <a:lvl3pPr lvl="2" rtl="0">
              <a:spcBef>
                <a:spcPts val="0"/>
              </a:spcBef>
              <a:buSzPct val="100000"/>
              <a:buFont typeface="Nixie One"/>
              <a:defRPr sz="2400">
                <a:latin typeface="Nixie One"/>
                <a:ea typeface="Nixie One"/>
                <a:cs typeface="Nixie One"/>
                <a:sym typeface="Nixie One"/>
              </a:defRPr>
            </a:lvl3pPr>
            <a:lvl4pPr lvl="3" rtl="0">
              <a:spcBef>
                <a:spcPts val="0"/>
              </a:spcBef>
              <a:buSzPct val="100000"/>
              <a:buFont typeface="Nixie One"/>
              <a:defRPr sz="2400">
                <a:latin typeface="Nixie One"/>
                <a:ea typeface="Nixie One"/>
                <a:cs typeface="Nixie One"/>
                <a:sym typeface="Nixie One"/>
              </a:defRPr>
            </a:lvl4pPr>
            <a:lvl5pPr lvl="4" rtl="0">
              <a:spcBef>
                <a:spcPts val="0"/>
              </a:spcBef>
              <a:buSzPct val="100000"/>
              <a:buFont typeface="Nixie One"/>
              <a:defRPr sz="2400">
                <a:latin typeface="Nixie One"/>
                <a:ea typeface="Nixie One"/>
                <a:cs typeface="Nixie One"/>
                <a:sym typeface="Nixie One"/>
              </a:defRPr>
            </a:lvl5pPr>
            <a:lvl6pPr lvl="5" rtl="0">
              <a:spcBef>
                <a:spcPts val="0"/>
              </a:spcBef>
              <a:buSzPct val="100000"/>
              <a:buFont typeface="Nixie One"/>
              <a:defRPr sz="2400">
                <a:latin typeface="Nixie One"/>
                <a:ea typeface="Nixie One"/>
                <a:cs typeface="Nixie One"/>
                <a:sym typeface="Nixie One"/>
              </a:defRPr>
            </a:lvl6pPr>
            <a:lvl7pPr lvl="6" rtl="0">
              <a:spcBef>
                <a:spcPts val="0"/>
              </a:spcBef>
              <a:buSzPct val="100000"/>
              <a:buFont typeface="Nixie One"/>
              <a:defRPr sz="2400">
                <a:latin typeface="Nixie One"/>
                <a:ea typeface="Nixie One"/>
                <a:cs typeface="Nixie One"/>
                <a:sym typeface="Nixie One"/>
              </a:defRPr>
            </a:lvl7pPr>
            <a:lvl8pPr lvl="7" rtl="0">
              <a:spcBef>
                <a:spcPts val="0"/>
              </a:spcBef>
              <a:buSzPct val="100000"/>
              <a:buFont typeface="Nixie One"/>
              <a:defRPr sz="2400">
                <a:latin typeface="Nixie One"/>
                <a:ea typeface="Nixie One"/>
                <a:cs typeface="Nixie One"/>
                <a:sym typeface="Nixie One"/>
              </a:defRPr>
            </a:lvl8pPr>
            <a:lvl9pPr lvl="8" rtl="0">
              <a:spcBef>
                <a:spcPts val="0"/>
              </a:spcBef>
              <a:buSzPct val="100000"/>
              <a:buFont typeface="Nixie One"/>
              <a:defRPr sz="2400">
                <a:latin typeface="Nixie One"/>
                <a:ea typeface="Nixie One"/>
                <a:cs typeface="Nixie One"/>
                <a:sym typeface="Nixie One"/>
              </a:defRPr>
            </a:lvl9pPr>
          </a:lstStyle>
          <a:p/>
        </p:txBody>
      </p:sp>
      <p:grpSp>
        <p:nvGrpSpPr>
          <p:cNvPr id="392" name="Shape 392"/>
          <p:cNvGrpSpPr/>
          <p:nvPr/>
        </p:nvGrpSpPr>
        <p:grpSpPr>
          <a:xfrm flipH="1" rot="10800000">
            <a:off x="411206" y="1998368"/>
            <a:ext cx="1322798" cy="1145959"/>
            <a:chOff x="4088875" y="1431100"/>
            <a:chExt cx="3293000" cy="2852775"/>
          </a:xfrm>
        </p:grpSpPr>
        <p:sp>
          <p:nvSpPr>
            <p:cNvPr id="393" name="Shape 393"/>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407" name="Shape 407"/>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412" name="Shape 412"/>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413" name="Shape 413"/>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414" name="Shape 414"/>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415" name="Shape 415"/>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416" name="Shape 416"/>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417" name="Shape 417"/>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418" name="Shape 418"/>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419" name="Shape 419"/>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420" name="Shape 420"/>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423" name="Shape 423"/>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425" name="Shape 425"/>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430" name="Shape 430"/>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431" name="Shape 431"/>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432" name="Shape 432"/>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433" name="Shape 433"/>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437" name="Shape 437"/>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438" name="Shape 438"/>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440" name="Shape 440"/>
          <p:cNvSpPr/>
          <p:nvPr/>
        </p:nvSpPr>
        <p:spPr>
          <a:xfrm flipH="1" rot="10800000">
            <a:off x="-123825" y="28115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1" name="Shape 441"/>
          <p:cNvSpPr/>
          <p:nvPr/>
        </p:nvSpPr>
        <p:spPr>
          <a:xfrm flipH="1" rot="10800000">
            <a:off x="638174" y="31927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442" name="Shape 442"/>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flipH="1" rot="10800000">
            <a:off x="657224" y="438017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444" name="Shape 444"/>
          <p:cNvGrpSpPr/>
          <p:nvPr/>
        </p:nvGrpSpPr>
        <p:grpSpPr>
          <a:xfrm>
            <a:off x="986833" y="1394517"/>
            <a:ext cx="351203" cy="324660"/>
            <a:chOff x="5975075" y="2327500"/>
            <a:chExt cx="420100" cy="388350"/>
          </a:xfrm>
        </p:grpSpPr>
        <p:sp>
          <p:nvSpPr>
            <p:cNvPr id="445" name="Shape 445"/>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446" name="Shape 446"/>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447" name="Shape 447"/>
          <p:cNvSpPr/>
          <p:nvPr/>
        </p:nvSpPr>
        <p:spPr>
          <a:xfrm>
            <a:off x="203100" y="30227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448" name="Shape 448"/>
          <p:cNvGrpSpPr/>
          <p:nvPr/>
        </p:nvGrpSpPr>
        <p:grpSpPr>
          <a:xfrm>
            <a:off x="295727" y="877705"/>
            <a:ext cx="247468" cy="392302"/>
            <a:chOff x="6718575" y="2318625"/>
            <a:chExt cx="256950" cy="407375"/>
          </a:xfrm>
        </p:grpSpPr>
        <p:sp>
          <p:nvSpPr>
            <p:cNvPr id="449" name="Shape 44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0" name="Shape 45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1" name="Shape 45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2" name="Shape 45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3" name="Shape 45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4" name="Shape 45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5" name="Shape 45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6795900" y="2628550"/>
              <a:ext cx="102300" cy="25"/>
            </a:xfrm>
            <a:custGeom>
              <a:pathLst>
                <a:path extrusionOk="0" fill="none" h="1" w="4092">
                  <a:moveTo>
                    <a:pt x="0" y="1"/>
                  </a:moveTo>
                  <a:lnTo>
                    <a:pt x="4092" y="1"/>
                  </a:lnTo>
                </a:path>
              </a:pathLst>
            </a:custGeom>
            <a:noFill/>
            <a:ln cap="rnd" cmpd="sng" w="1217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57" name="Shape 457"/>
          <p:cNvGrpSpPr/>
          <p:nvPr/>
        </p:nvGrpSpPr>
        <p:grpSpPr>
          <a:xfrm>
            <a:off x="1229484" y="3310480"/>
            <a:ext cx="342881" cy="350068"/>
            <a:chOff x="3951850" y="2985350"/>
            <a:chExt cx="407950" cy="416500"/>
          </a:xfrm>
        </p:grpSpPr>
        <p:sp>
          <p:nvSpPr>
            <p:cNvPr id="458" name="Shape 458"/>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9" name="Shape 459"/>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1" name="Shape 461"/>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62" name="Shape 462"/>
          <p:cNvGrpSpPr/>
          <p:nvPr/>
        </p:nvGrpSpPr>
        <p:grpSpPr>
          <a:xfrm flipH="1" rot="10800000">
            <a:off x="-97888" y="626111"/>
            <a:ext cx="1034724" cy="895486"/>
            <a:chOff x="238125" y="1431100"/>
            <a:chExt cx="3296350" cy="2852775"/>
          </a:xfrm>
        </p:grpSpPr>
        <p:sp>
          <p:nvSpPr>
            <p:cNvPr id="463" name="Shape 463"/>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464" name="Shape 464"/>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465" name="Shape 465"/>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466" name="Shape 466"/>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467" name="Shape 467"/>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468" name="Shape 468"/>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473" name="Shape 473"/>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474" name="Shape 474"/>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475" name="Shape 475"/>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476" name="Shape 476"/>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478" name="Shape 478"/>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479" name="Shape 479"/>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483" name="Shape 483"/>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484" name="Shape 484"/>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485" name="Shape 485"/>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486" name="Shape 486"/>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487" name="Shape 487"/>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488" name="Shape 488"/>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489" name="Shape 489"/>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490" name="Shape 490"/>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491" name="Shape 491"/>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496" name="Shape 496"/>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497" name="Shape 497"/>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501" name="Shape 501"/>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505" name="Shape 505"/>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506" name="Shape 506"/>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507" name="Shape 507"/>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508" name="Shape 508"/>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509" name="Shape 509"/>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510" name="Shape 510"/>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512" name="Shape 512"/>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513" name="Shape 513"/>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514" name="Shape 514"/>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518" name="Shape 518"/>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519" name="Shape 519"/>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520" name="Shape 520"/>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521" name="Shape 521"/>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522" name="Shape 522"/>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525" name="Shape 525"/>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526" name="Shape 526"/>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527" name="Shape 527"/>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528" name="Shape 528"/>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529" name="Shape 529"/>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530" name="Shape 530"/>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531" name="Shape 531"/>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532" name="Shape 532"/>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533" name="Shape 533"/>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534" name="Shape 534"/>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535" name="Shape 535"/>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536" name="Shape 536"/>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538" name="Shape 538"/>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540" name="Shape 540"/>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541" name="Shape 541"/>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542" name="Shape 542"/>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543" name="Shape 543"/>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544" name="Shape 544"/>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545" name="Shape 545"/>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6" name="Shape 546"/>
          <p:cNvSpPr/>
          <p:nvPr/>
        </p:nvSpPr>
        <p:spPr>
          <a:xfrm flipH="1" rot="10800000">
            <a:off x="728999" y="424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547" name="Shape 547"/>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48" name="Shape 548"/>
          <p:cNvSpPr/>
          <p:nvPr/>
        </p:nvSpPr>
        <p:spPr>
          <a:xfrm flipH="1" rot="10800000">
            <a:off x="411199" y="25862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9" name="Shape 549"/>
          <p:cNvSpPr/>
          <p:nvPr/>
        </p:nvSpPr>
        <p:spPr>
          <a:xfrm>
            <a:off x="828838" y="38432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550" name="Shape 550"/>
          <p:cNvGrpSpPr/>
          <p:nvPr/>
        </p:nvGrpSpPr>
        <p:grpSpPr>
          <a:xfrm>
            <a:off x="67091" y="1681689"/>
            <a:ext cx="455624" cy="437053"/>
            <a:chOff x="5241175" y="4959100"/>
            <a:chExt cx="539775" cy="517775"/>
          </a:xfrm>
        </p:grpSpPr>
        <p:sp>
          <p:nvSpPr>
            <p:cNvPr id="551" name="Shape 551"/>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52" name="Shape 552"/>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54" name="Shape 554"/>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55" name="Shape 555"/>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556" name="Shape 556"/>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557" name="Shape 557"/>
          <p:cNvSpPr/>
          <p:nvPr/>
        </p:nvSpPr>
        <p:spPr>
          <a:xfrm>
            <a:off x="144925" y="4214500"/>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558" name="Shape 558"/>
          <p:cNvSpPr txBox="1"/>
          <p:nvPr/>
        </p:nvSpPr>
        <p:spPr>
          <a:xfrm>
            <a:off x="94000" y="1929581"/>
            <a:ext cx="1957200" cy="653700"/>
          </a:xfrm>
          <a:prstGeom prst="rect">
            <a:avLst/>
          </a:prstGeom>
          <a:noFill/>
          <a:ln>
            <a:noFill/>
          </a:ln>
        </p:spPr>
        <p:txBody>
          <a:bodyPr anchorCtr="0" anchor="t" bIns="91425" lIns="91425" rIns="91425" tIns="91425">
            <a:noAutofit/>
          </a:bodyPr>
          <a:lstStyle/>
          <a:p>
            <a:pPr lvl="0" rtl="0" algn="ctr">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559" name="Shape 559"/>
        <p:cNvGrpSpPr/>
        <p:nvPr/>
      </p:nvGrpSpPr>
      <p:grpSpPr>
        <a:xfrm>
          <a:off x="0" y="0"/>
          <a:ext cx="0" cy="0"/>
          <a:chOff x="0" y="0"/>
          <a:chExt cx="0" cy="0"/>
        </a:xfrm>
      </p:grpSpPr>
      <p:sp>
        <p:nvSpPr>
          <p:cNvPr id="560" name="Shape 560"/>
          <p:cNvSpPr txBox="1"/>
          <p:nvPr>
            <p:ph type="title"/>
          </p:nvPr>
        </p:nvSpPr>
        <p:spPr>
          <a:xfrm>
            <a:off x="1732700" y="1735600"/>
            <a:ext cx="4944300" cy="6453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1" name="Shape 561"/>
          <p:cNvSpPr txBox="1"/>
          <p:nvPr>
            <p:ph idx="1" type="body"/>
          </p:nvPr>
        </p:nvSpPr>
        <p:spPr>
          <a:xfrm>
            <a:off x="1732700" y="2255124"/>
            <a:ext cx="4944300" cy="1659899"/>
          </a:xfrm>
          <a:prstGeom prst="rect">
            <a:avLst/>
          </a:prstGeom>
        </p:spPr>
        <p:txBody>
          <a:bodyPr anchorCtr="0" anchor="t" bIns="91425" lIns="91425" rIns="91425" tIns="91425"/>
          <a:lstStyle>
            <a:lvl1pPr lvl="0" rtl="0">
              <a:spcBef>
                <a:spcPts val="0"/>
              </a:spcBef>
              <a:buFont typeface="Muli"/>
              <a:defRPr>
                <a:latin typeface="Muli"/>
                <a:ea typeface="Muli"/>
                <a:cs typeface="Muli"/>
                <a:sym typeface="Muli"/>
              </a:defRPr>
            </a:lvl1pPr>
            <a:lvl2pPr lvl="1" rtl="0">
              <a:spcBef>
                <a:spcPts val="0"/>
              </a:spcBef>
              <a:buFont typeface="Muli"/>
              <a:defRPr>
                <a:latin typeface="Muli"/>
                <a:ea typeface="Muli"/>
                <a:cs typeface="Muli"/>
                <a:sym typeface="Muli"/>
              </a:defRPr>
            </a:lvl2pPr>
            <a:lvl3pPr lvl="2" rtl="0">
              <a:spcBef>
                <a:spcPts val="0"/>
              </a:spcBef>
              <a:buFont typeface="Muli"/>
              <a:defRPr>
                <a:latin typeface="Muli"/>
                <a:ea typeface="Muli"/>
                <a:cs typeface="Muli"/>
                <a:sym typeface="Muli"/>
              </a:defRPr>
            </a:lvl3pPr>
            <a:lvl4pPr lvl="3" rtl="0">
              <a:spcBef>
                <a:spcPts val="0"/>
              </a:spcBef>
              <a:buFont typeface="Muli"/>
              <a:defRPr>
                <a:latin typeface="Muli"/>
                <a:ea typeface="Muli"/>
                <a:cs typeface="Muli"/>
                <a:sym typeface="Muli"/>
              </a:defRPr>
            </a:lvl4pPr>
            <a:lvl5pPr lvl="4" rtl="0">
              <a:spcBef>
                <a:spcPts val="0"/>
              </a:spcBef>
              <a:buFont typeface="Muli"/>
              <a:defRPr>
                <a:latin typeface="Muli"/>
                <a:ea typeface="Muli"/>
                <a:cs typeface="Muli"/>
                <a:sym typeface="Muli"/>
              </a:defRPr>
            </a:lvl5pPr>
            <a:lvl6pPr lvl="5" rtl="0">
              <a:spcBef>
                <a:spcPts val="0"/>
              </a:spcBef>
              <a:buFont typeface="Muli"/>
              <a:defRPr>
                <a:latin typeface="Muli"/>
                <a:ea typeface="Muli"/>
                <a:cs typeface="Muli"/>
                <a:sym typeface="Muli"/>
              </a:defRPr>
            </a:lvl6pPr>
            <a:lvl7pPr lvl="6" rtl="0">
              <a:spcBef>
                <a:spcPts val="0"/>
              </a:spcBef>
              <a:buFont typeface="Muli"/>
              <a:defRPr>
                <a:latin typeface="Muli"/>
                <a:ea typeface="Muli"/>
                <a:cs typeface="Muli"/>
                <a:sym typeface="Muli"/>
              </a:defRPr>
            </a:lvl7pPr>
            <a:lvl8pPr lvl="7" rtl="0">
              <a:spcBef>
                <a:spcPts val="0"/>
              </a:spcBef>
              <a:buFont typeface="Muli"/>
              <a:defRPr>
                <a:latin typeface="Muli"/>
                <a:ea typeface="Muli"/>
                <a:cs typeface="Muli"/>
                <a:sym typeface="Muli"/>
              </a:defRPr>
            </a:lvl8pPr>
            <a:lvl9pPr lvl="8" rtl="0">
              <a:spcBef>
                <a:spcPts val="0"/>
              </a:spcBef>
              <a:buFont typeface="Muli"/>
              <a:defRPr>
                <a:latin typeface="Muli"/>
                <a:ea typeface="Muli"/>
                <a:cs typeface="Muli"/>
                <a:sym typeface="Muli"/>
              </a:defRPr>
            </a:lvl9pPr>
          </a:lstStyle>
          <a:p/>
        </p:txBody>
      </p:sp>
      <p:grpSp>
        <p:nvGrpSpPr>
          <p:cNvPr id="562" name="Shape 562"/>
          <p:cNvGrpSpPr/>
          <p:nvPr/>
        </p:nvGrpSpPr>
        <p:grpSpPr>
          <a:xfrm flipH="1" rot="10800000">
            <a:off x="411206" y="245768"/>
            <a:ext cx="1322798" cy="1145959"/>
            <a:chOff x="4088875" y="1431100"/>
            <a:chExt cx="3293000" cy="2852775"/>
          </a:xfrm>
        </p:grpSpPr>
        <p:sp>
          <p:nvSpPr>
            <p:cNvPr id="563" name="Shape 563"/>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564" name="Shape 564"/>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565" name="Shape 565"/>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566" name="Shape 566"/>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568" name="Shape 568"/>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569" name="Shape 569"/>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570" name="Shape 570"/>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571" name="Shape 571"/>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572" name="Shape 572"/>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573" name="Shape 573"/>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574" name="Shape 574"/>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575" name="Shape 575"/>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576" name="Shape 576"/>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577" name="Shape 577"/>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578" name="Shape 578"/>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579" name="Shape 579"/>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580" name="Shape 580"/>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581" name="Shape 581"/>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582" name="Shape 582"/>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583" name="Shape 583"/>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584" name="Shape 584"/>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585" name="Shape 585"/>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586" name="Shape 586"/>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587" name="Shape 587"/>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589" name="Shape 589"/>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590" name="Shape 590"/>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591" name="Shape 591"/>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592" name="Shape 592"/>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593" name="Shape 593"/>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594" name="Shape 594"/>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595" name="Shape 595"/>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597" name="Shape 597"/>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598" name="Shape 598"/>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599" name="Shape 599"/>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601" name="Shape 601"/>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602" name="Shape 602"/>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603" name="Shape 603"/>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604" name="Shape 604"/>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605" name="Shape 605"/>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606" name="Shape 606"/>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607" name="Shape 607"/>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608" name="Shape 608"/>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609" name="Shape 609"/>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grpSp>
        <p:nvGrpSpPr>
          <p:cNvPr id="610" name="Shape 610"/>
          <p:cNvGrpSpPr/>
          <p:nvPr/>
        </p:nvGrpSpPr>
        <p:grpSpPr>
          <a:xfrm flipH="1" rot="10800000">
            <a:off x="7663686" y="3682711"/>
            <a:ext cx="1034724" cy="895486"/>
            <a:chOff x="238125" y="1431100"/>
            <a:chExt cx="3296350" cy="2852775"/>
          </a:xfrm>
        </p:grpSpPr>
        <p:sp>
          <p:nvSpPr>
            <p:cNvPr id="611" name="Shape 611"/>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612" name="Shape 612"/>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613" name="Shape 613"/>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614" name="Shape 614"/>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615" name="Shape 615"/>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616" name="Shape 616"/>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617" name="Shape 617"/>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618" name="Shape 618"/>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619" name="Shape 619"/>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620" name="Shape 620"/>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621" name="Shape 621"/>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622" name="Shape 622"/>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623" name="Shape 623"/>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624" name="Shape 624"/>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625" name="Shape 625"/>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626" name="Shape 626"/>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627" name="Shape 627"/>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628" name="Shape 628"/>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629" name="Shape 629"/>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630" name="Shape 630"/>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631" name="Shape 631"/>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632" name="Shape 632"/>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633" name="Shape 633"/>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636" name="Shape 636"/>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637" name="Shape 637"/>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638" name="Shape 638"/>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639" name="Shape 639"/>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640" name="Shape 640"/>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641" name="Shape 641"/>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642" name="Shape 642"/>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643" name="Shape 643"/>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644" name="Shape 644"/>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645" name="Shape 645"/>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646" name="Shape 646"/>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647" name="Shape 647"/>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648" name="Shape 648"/>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649" name="Shape 649"/>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650" name="Shape 650"/>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651" name="Shape 651"/>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652" name="Shape 652"/>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653" name="Shape 653"/>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654" name="Shape 654"/>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655" name="Shape 655"/>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656" name="Shape 656"/>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657" name="Shape 657"/>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659" name="Shape 659"/>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660" name="Shape 660"/>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661" name="Shape 661"/>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662" name="Shape 662"/>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663" name="Shape 663"/>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664" name="Shape 664"/>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665" name="Shape 665"/>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666" name="Shape 666"/>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667" name="Shape 667"/>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668" name="Shape 668"/>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669" name="Shape 669"/>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670" name="Shape 670"/>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671" name="Shape 671"/>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672" name="Shape 672"/>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675" name="Shape 675"/>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676" name="Shape 676"/>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677" name="Shape 677"/>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678" name="Shape 678"/>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679" name="Shape 679"/>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680" name="Shape 680"/>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681" name="Shape 681"/>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682" name="Shape 682"/>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683" name="Shape 683"/>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684" name="Shape 684"/>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685" name="Shape 685"/>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686" name="Shape 686"/>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687" name="Shape 687"/>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688" name="Shape 688"/>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689" name="Shape 689"/>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691" name="Shape 691"/>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692" name="Shape 692"/>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693" name="Shape 693"/>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4" name="Shape 694"/>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695" name="Shape 69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6" name="Shape 696"/>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699" name="Shape 699"/>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00" name="Shape 700"/>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01" name="Shape 701"/>
          <p:cNvGrpSpPr/>
          <p:nvPr/>
        </p:nvGrpSpPr>
        <p:grpSpPr>
          <a:xfrm>
            <a:off x="1729783" y="61067"/>
            <a:ext cx="351203" cy="324660"/>
            <a:chOff x="5975075" y="2327500"/>
            <a:chExt cx="420100" cy="388350"/>
          </a:xfrm>
        </p:grpSpPr>
        <p:sp>
          <p:nvSpPr>
            <p:cNvPr id="702" name="Shape 702"/>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704" name="Shape 704"/>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705" name="Shape 705"/>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706" name="Shape 706"/>
          <p:cNvGrpSpPr/>
          <p:nvPr/>
        </p:nvGrpSpPr>
        <p:grpSpPr>
          <a:xfrm>
            <a:off x="7354067" y="3426714"/>
            <a:ext cx="455624" cy="437053"/>
            <a:chOff x="5241175" y="4959100"/>
            <a:chExt cx="539775" cy="517775"/>
          </a:xfrm>
        </p:grpSpPr>
        <p:sp>
          <p:nvSpPr>
            <p:cNvPr id="707" name="Shape 707"/>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08" name="Shape 708"/>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09" name="Shape 709"/>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10" name="Shape 710"/>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11" name="Shape 711"/>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12" name="Shape 712"/>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713" name="Shape 713"/>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grpSp>
        <p:nvGrpSpPr>
          <p:cNvPr id="714" name="Shape 714"/>
          <p:cNvGrpSpPr/>
          <p:nvPr/>
        </p:nvGrpSpPr>
        <p:grpSpPr>
          <a:xfrm>
            <a:off x="904276" y="515192"/>
            <a:ext cx="382958" cy="607110"/>
            <a:chOff x="6718575" y="2318625"/>
            <a:chExt cx="256950" cy="407375"/>
          </a:xfrm>
        </p:grpSpPr>
        <p:sp>
          <p:nvSpPr>
            <p:cNvPr id="715" name="Shape 715"/>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6" name="Shape 716"/>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7" name="Shape 717"/>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8" name="Shape 718"/>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9" name="Shape 719"/>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0" name="Shape 720"/>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1" name="Shape 721"/>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23" name="Shape 723"/>
          <p:cNvGrpSpPr/>
          <p:nvPr/>
        </p:nvGrpSpPr>
        <p:grpSpPr>
          <a:xfrm>
            <a:off x="335759" y="1840530"/>
            <a:ext cx="342881" cy="350068"/>
            <a:chOff x="3951850" y="2985350"/>
            <a:chExt cx="407950" cy="416500"/>
          </a:xfrm>
        </p:grpSpPr>
        <p:sp>
          <p:nvSpPr>
            <p:cNvPr id="724" name="Shape 724"/>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5" name="Shape 725"/>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6" name="Shape 726"/>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7" name="Shape 727"/>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728" name="Shape 728"/>
        <p:cNvGrpSpPr/>
        <p:nvPr/>
      </p:nvGrpSpPr>
      <p:grpSpPr>
        <a:xfrm>
          <a:off x="0" y="0"/>
          <a:ext cx="0" cy="0"/>
          <a:chOff x="0" y="0"/>
          <a:chExt cx="0" cy="0"/>
        </a:xfrm>
      </p:grpSpPr>
      <p:sp>
        <p:nvSpPr>
          <p:cNvPr id="729" name="Shape 729"/>
          <p:cNvSpPr txBox="1"/>
          <p:nvPr>
            <p:ph type="title"/>
          </p:nvPr>
        </p:nvSpPr>
        <p:spPr>
          <a:xfrm>
            <a:off x="1732700" y="1735600"/>
            <a:ext cx="4944300" cy="6453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0" name="Shape 730"/>
          <p:cNvSpPr txBox="1"/>
          <p:nvPr>
            <p:ph idx="1" type="body"/>
          </p:nvPr>
        </p:nvSpPr>
        <p:spPr>
          <a:xfrm>
            <a:off x="1734000" y="2414450"/>
            <a:ext cx="2667300" cy="2663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1" name="Shape 731"/>
          <p:cNvSpPr txBox="1"/>
          <p:nvPr>
            <p:ph idx="2" type="body"/>
          </p:nvPr>
        </p:nvSpPr>
        <p:spPr>
          <a:xfrm>
            <a:off x="4562087" y="2414450"/>
            <a:ext cx="2667300" cy="2663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732" name="Shape 732"/>
          <p:cNvGrpSpPr/>
          <p:nvPr/>
        </p:nvGrpSpPr>
        <p:grpSpPr>
          <a:xfrm flipH="1" rot="10800000">
            <a:off x="411206" y="245768"/>
            <a:ext cx="1322798" cy="1145959"/>
            <a:chOff x="4088875" y="1431100"/>
            <a:chExt cx="3293000" cy="2852775"/>
          </a:xfrm>
        </p:grpSpPr>
        <p:sp>
          <p:nvSpPr>
            <p:cNvPr id="733" name="Shape 733"/>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734" name="Shape 734"/>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735" name="Shape 735"/>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736" name="Shape 736"/>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737" name="Shape 737"/>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738" name="Shape 738"/>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739" name="Shape 739"/>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740" name="Shape 740"/>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741" name="Shape 741"/>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742" name="Shape 742"/>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743" name="Shape 743"/>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744" name="Shape 744"/>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745" name="Shape 745"/>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746" name="Shape 746"/>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747" name="Shape 747"/>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748" name="Shape 748"/>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749" name="Shape 749"/>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750" name="Shape 750"/>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751" name="Shape 751"/>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752" name="Shape 752"/>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753" name="Shape 753"/>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754" name="Shape 754"/>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755" name="Shape 755"/>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756" name="Shape 756"/>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757" name="Shape 757"/>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758" name="Shape 758"/>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759" name="Shape 759"/>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760" name="Shape 760"/>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761" name="Shape 761"/>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762" name="Shape 762"/>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763" name="Shape 763"/>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764" name="Shape 764"/>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765" name="Shape 765"/>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766" name="Shape 766"/>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767" name="Shape 767"/>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768" name="Shape 768"/>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769" name="Shape 769"/>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770" name="Shape 770"/>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771" name="Shape 771"/>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772" name="Shape 772"/>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773" name="Shape 773"/>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774" name="Shape 774"/>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775" name="Shape 775"/>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776" name="Shape 776"/>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777" name="Shape 777"/>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778" name="Shape 778"/>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779" name="Shape 779"/>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780" name="Shape 780"/>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1" name="Shape 781"/>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82" name="Shape 782"/>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3" name="Shape 783"/>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784" name="Shape 784"/>
          <p:cNvGrpSpPr/>
          <p:nvPr/>
        </p:nvGrpSpPr>
        <p:grpSpPr>
          <a:xfrm>
            <a:off x="1729783" y="61067"/>
            <a:ext cx="351203" cy="324660"/>
            <a:chOff x="5975075" y="2327500"/>
            <a:chExt cx="420100" cy="388350"/>
          </a:xfrm>
        </p:grpSpPr>
        <p:sp>
          <p:nvSpPr>
            <p:cNvPr id="785" name="Shape 785"/>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786" name="Shape 786"/>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787" name="Shape 787"/>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788" name="Shape 788"/>
          <p:cNvGrpSpPr/>
          <p:nvPr/>
        </p:nvGrpSpPr>
        <p:grpSpPr>
          <a:xfrm>
            <a:off x="904276" y="515192"/>
            <a:ext cx="382958" cy="607110"/>
            <a:chOff x="6718575" y="2318625"/>
            <a:chExt cx="256950" cy="407375"/>
          </a:xfrm>
        </p:grpSpPr>
        <p:sp>
          <p:nvSpPr>
            <p:cNvPr id="789" name="Shape 78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0" name="Shape 79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1" name="Shape 79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2" name="Shape 79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3" name="Shape 79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4" name="Shape 79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5" name="Shape 79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6" name="Shape 796"/>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97" name="Shape 797"/>
          <p:cNvGrpSpPr/>
          <p:nvPr/>
        </p:nvGrpSpPr>
        <p:grpSpPr>
          <a:xfrm>
            <a:off x="335759" y="1840530"/>
            <a:ext cx="342881" cy="350068"/>
            <a:chOff x="3951850" y="2985350"/>
            <a:chExt cx="407950" cy="416500"/>
          </a:xfrm>
        </p:grpSpPr>
        <p:sp>
          <p:nvSpPr>
            <p:cNvPr id="798" name="Shape 798"/>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9" name="Shape 799"/>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0" name="Shape 800"/>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1" name="Shape 801"/>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02" name="Shape 802"/>
          <p:cNvGrpSpPr/>
          <p:nvPr/>
        </p:nvGrpSpPr>
        <p:grpSpPr>
          <a:xfrm flipH="1" rot="10800000">
            <a:off x="7663686" y="3682711"/>
            <a:ext cx="1034724" cy="895486"/>
            <a:chOff x="238125" y="1431100"/>
            <a:chExt cx="3296350" cy="2852775"/>
          </a:xfrm>
        </p:grpSpPr>
        <p:sp>
          <p:nvSpPr>
            <p:cNvPr id="803" name="Shape 803"/>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804" name="Shape 804"/>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805" name="Shape 805"/>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806" name="Shape 806"/>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807" name="Shape 807"/>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808" name="Shape 808"/>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809" name="Shape 809"/>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810" name="Shape 810"/>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811" name="Shape 811"/>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812" name="Shape 812"/>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813" name="Shape 813"/>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814" name="Shape 814"/>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815" name="Shape 815"/>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816" name="Shape 816"/>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817" name="Shape 817"/>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818" name="Shape 818"/>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819" name="Shape 819"/>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820" name="Shape 820"/>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821" name="Shape 821"/>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822" name="Shape 822"/>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823" name="Shape 823"/>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824" name="Shape 824"/>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825" name="Shape 825"/>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826" name="Shape 826"/>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827" name="Shape 827"/>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828" name="Shape 828"/>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829" name="Shape 829"/>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830" name="Shape 830"/>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831" name="Shape 831"/>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833" name="Shape 833"/>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834" name="Shape 834"/>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835" name="Shape 835"/>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836" name="Shape 836"/>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837" name="Shape 837"/>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838" name="Shape 838"/>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839" name="Shape 839"/>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840" name="Shape 840"/>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841" name="Shape 841"/>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842" name="Shape 842"/>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843" name="Shape 843"/>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844" name="Shape 844"/>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845" name="Shape 845"/>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846" name="Shape 846"/>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847" name="Shape 847"/>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848" name="Shape 848"/>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849" name="Shape 849"/>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850" name="Shape 850"/>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851" name="Shape 851"/>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852" name="Shape 852"/>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853" name="Shape 853"/>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854" name="Shape 854"/>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855" name="Shape 855"/>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856" name="Shape 856"/>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857" name="Shape 857"/>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858" name="Shape 858"/>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859" name="Shape 859"/>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860" name="Shape 860"/>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861" name="Shape 861"/>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862" name="Shape 862"/>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863" name="Shape 863"/>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864" name="Shape 864"/>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865" name="Shape 865"/>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866" name="Shape 866"/>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867" name="Shape 867"/>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868" name="Shape 868"/>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869" name="Shape 869"/>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870" name="Shape 870"/>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871" name="Shape 871"/>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872" name="Shape 872"/>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873" name="Shape 873"/>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874" name="Shape 874"/>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875" name="Shape 875"/>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876" name="Shape 876"/>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877" name="Shape 877"/>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878" name="Shape 878"/>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879" name="Shape 879"/>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880" name="Shape 880"/>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881" name="Shape 881"/>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882" name="Shape 882"/>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883" name="Shape 883"/>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884" name="Shape 884"/>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885" name="Shape 88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6" name="Shape 88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887" name="Shape 887"/>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88" name="Shape 88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9" name="Shape 889"/>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890" name="Shape 890"/>
          <p:cNvGrpSpPr/>
          <p:nvPr/>
        </p:nvGrpSpPr>
        <p:grpSpPr>
          <a:xfrm>
            <a:off x="7354067" y="3426714"/>
            <a:ext cx="455624" cy="437053"/>
            <a:chOff x="5241175" y="4959100"/>
            <a:chExt cx="539775" cy="517775"/>
          </a:xfrm>
        </p:grpSpPr>
        <p:sp>
          <p:nvSpPr>
            <p:cNvPr id="891" name="Shape 891"/>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92" name="Shape 892"/>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93" name="Shape 893"/>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94" name="Shape 894"/>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95" name="Shape 895"/>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896" name="Shape 896"/>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897" name="Shape 897"/>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98" name="Shape 898"/>
        <p:cNvGrpSpPr/>
        <p:nvPr/>
      </p:nvGrpSpPr>
      <p:grpSpPr>
        <a:xfrm>
          <a:off x="0" y="0"/>
          <a:ext cx="0" cy="0"/>
          <a:chOff x="0" y="0"/>
          <a:chExt cx="0" cy="0"/>
        </a:xfrm>
      </p:grpSpPr>
      <p:sp>
        <p:nvSpPr>
          <p:cNvPr id="899" name="Shape 899"/>
          <p:cNvSpPr txBox="1"/>
          <p:nvPr>
            <p:ph type="title"/>
          </p:nvPr>
        </p:nvSpPr>
        <p:spPr>
          <a:xfrm>
            <a:off x="1732700" y="1735600"/>
            <a:ext cx="4944300" cy="6453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0" name="Shape 900"/>
          <p:cNvSpPr txBox="1"/>
          <p:nvPr>
            <p:ph idx="1" type="body"/>
          </p:nvPr>
        </p:nvSpPr>
        <p:spPr>
          <a:xfrm>
            <a:off x="1732700" y="2380900"/>
            <a:ext cx="2176800" cy="2544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1" name="Shape 901"/>
          <p:cNvSpPr txBox="1"/>
          <p:nvPr>
            <p:ph idx="2" type="body"/>
          </p:nvPr>
        </p:nvSpPr>
        <p:spPr>
          <a:xfrm>
            <a:off x="4020972" y="2380900"/>
            <a:ext cx="2176800" cy="2544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02" name="Shape 902"/>
          <p:cNvSpPr txBox="1"/>
          <p:nvPr>
            <p:ph idx="3" type="body"/>
          </p:nvPr>
        </p:nvSpPr>
        <p:spPr>
          <a:xfrm>
            <a:off x="6309244" y="2380900"/>
            <a:ext cx="2176800" cy="2544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903" name="Shape 903"/>
          <p:cNvGrpSpPr/>
          <p:nvPr/>
        </p:nvGrpSpPr>
        <p:grpSpPr>
          <a:xfrm flipH="1" rot="10800000">
            <a:off x="411206" y="245768"/>
            <a:ext cx="1322798" cy="1145959"/>
            <a:chOff x="4088875" y="1431100"/>
            <a:chExt cx="3293000" cy="2852775"/>
          </a:xfrm>
        </p:grpSpPr>
        <p:sp>
          <p:nvSpPr>
            <p:cNvPr id="904" name="Shape 904"/>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905" name="Shape 905"/>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906" name="Shape 906"/>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907" name="Shape 907"/>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908" name="Shape 908"/>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909" name="Shape 909"/>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910" name="Shape 910"/>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911" name="Shape 911"/>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912" name="Shape 912"/>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913" name="Shape 913"/>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914" name="Shape 914"/>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915" name="Shape 915"/>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916" name="Shape 916"/>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917" name="Shape 917"/>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918" name="Shape 918"/>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919" name="Shape 919"/>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920" name="Shape 920"/>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921" name="Shape 921"/>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922" name="Shape 922"/>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923" name="Shape 923"/>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924" name="Shape 924"/>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925" name="Shape 925"/>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926" name="Shape 926"/>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927" name="Shape 927"/>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928" name="Shape 928"/>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929" name="Shape 929"/>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930" name="Shape 930"/>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931" name="Shape 931"/>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932" name="Shape 932"/>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933" name="Shape 933"/>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934" name="Shape 934"/>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935" name="Shape 935"/>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936" name="Shape 936"/>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937" name="Shape 937"/>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938" name="Shape 938"/>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939" name="Shape 939"/>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940" name="Shape 940"/>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941" name="Shape 941"/>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942" name="Shape 942"/>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943" name="Shape 943"/>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944" name="Shape 944"/>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945" name="Shape 945"/>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946" name="Shape 946"/>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947" name="Shape 947"/>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948" name="Shape 948"/>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949" name="Shape 949"/>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950" name="Shape 950"/>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951" name="Shape 951"/>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2" name="Shape 952"/>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953" name="Shape 953"/>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4" name="Shape 954"/>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955" name="Shape 955"/>
          <p:cNvGrpSpPr/>
          <p:nvPr/>
        </p:nvGrpSpPr>
        <p:grpSpPr>
          <a:xfrm>
            <a:off x="1729783" y="61067"/>
            <a:ext cx="351203" cy="324660"/>
            <a:chOff x="5975075" y="2327500"/>
            <a:chExt cx="420100" cy="388350"/>
          </a:xfrm>
        </p:grpSpPr>
        <p:sp>
          <p:nvSpPr>
            <p:cNvPr id="956" name="Shape 956"/>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957" name="Shape 957"/>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958" name="Shape 958"/>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959" name="Shape 959"/>
          <p:cNvGrpSpPr/>
          <p:nvPr/>
        </p:nvGrpSpPr>
        <p:grpSpPr>
          <a:xfrm>
            <a:off x="904276" y="515192"/>
            <a:ext cx="382958" cy="607110"/>
            <a:chOff x="6718575" y="2318625"/>
            <a:chExt cx="256950" cy="407375"/>
          </a:xfrm>
        </p:grpSpPr>
        <p:sp>
          <p:nvSpPr>
            <p:cNvPr id="960" name="Shape 96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1" name="Shape 96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2" name="Shape 96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3" name="Shape 96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4" name="Shape 96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5" name="Shape 96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6" name="Shape 96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7" name="Shape 967"/>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68" name="Shape 968"/>
          <p:cNvGrpSpPr/>
          <p:nvPr/>
        </p:nvGrpSpPr>
        <p:grpSpPr>
          <a:xfrm>
            <a:off x="335759" y="1840530"/>
            <a:ext cx="342881" cy="350068"/>
            <a:chOff x="3951850" y="2985350"/>
            <a:chExt cx="407950" cy="416500"/>
          </a:xfrm>
        </p:grpSpPr>
        <p:sp>
          <p:nvSpPr>
            <p:cNvPr id="969" name="Shape 969"/>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0" name="Shape 970"/>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1" name="Shape 971"/>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2" name="Shape 972"/>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73" name="Shape 973"/>
        <p:cNvGrpSpPr/>
        <p:nvPr/>
      </p:nvGrpSpPr>
      <p:grpSpPr>
        <a:xfrm>
          <a:off x="0" y="0"/>
          <a:ext cx="0" cy="0"/>
          <a:chOff x="0" y="0"/>
          <a:chExt cx="0" cy="0"/>
        </a:xfrm>
      </p:grpSpPr>
      <p:sp>
        <p:nvSpPr>
          <p:cNvPr id="974" name="Shape 974"/>
          <p:cNvSpPr txBox="1"/>
          <p:nvPr>
            <p:ph type="title"/>
          </p:nvPr>
        </p:nvSpPr>
        <p:spPr>
          <a:xfrm>
            <a:off x="1732700" y="821200"/>
            <a:ext cx="4944300" cy="645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grpSp>
        <p:nvGrpSpPr>
          <p:cNvPr id="975" name="Shape 975"/>
          <p:cNvGrpSpPr/>
          <p:nvPr/>
        </p:nvGrpSpPr>
        <p:grpSpPr>
          <a:xfrm flipH="1" rot="10800000">
            <a:off x="411206" y="245768"/>
            <a:ext cx="1322798" cy="1145959"/>
            <a:chOff x="4088875" y="1431100"/>
            <a:chExt cx="3293000" cy="2852775"/>
          </a:xfrm>
        </p:grpSpPr>
        <p:sp>
          <p:nvSpPr>
            <p:cNvPr id="976" name="Shape 976"/>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977" name="Shape 977"/>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978" name="Shape 978"/>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979" name="Shape 979"/>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980" name="Shape 980"/>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981" name="Shape 981"/>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982" name="Shape 982"/>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983" name="Shape 983"/>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984" name="Shape 984"/>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985" name="Shape 985"/>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986" name="Shape 986"/>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987" name="Shape 987"/>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988" name="Shape 988"/>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989" name="Shape 989"/>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990" name="Shape 990"/>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991" name="Shape 991"/>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992" name="Shape 992"/>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993" name="Shape 993"/>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994" name="Shape 994"/>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995" name="Shape 995"/>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996" name="Shape 996"/>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997" name="Shape 997"/>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998" name="Shape 998"/>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999" name="Shape 999"/>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000" name="Shape 1000"/>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001" name="Shape 1001"/>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002" name="Shape 1002"/>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003" name="Shape 1003"/>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004" name="Shape 1004"/>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005" name="Shape 1005"/>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006" name="Shape 1006"/>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007" name="Shape 1007"/>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008" name="Shape 1008"/>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009" name="Shape 1009"/>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010" name="Shape 1010"/>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011" name="Shape 1011"/>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012" name="Shape 1012"/>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013" name="Shape 1013"/>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014" name="Shape 1014"/>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015" name="Shape 1015"/>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016" name="Shape 1016"/>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017" name="Shape 1017"/>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018" name="Shape 1018"/>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019" name="Shape 1019"/>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020" name="Shape 1020"/>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021" name="Shape 1021"/>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022" name="Shape 1022"/>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023" name="Shape 1023"/>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4" name="Shape 1024"/>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25" name="Shape 102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6" name="Shape 1026"/>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1027" name="Shape 1027"/>
          <p:cNvGrpSpPr/>
          <p:nvPr/>
        </p:nvGrpSpPr>
        <p:grpSpPr>
          <a:xfrm>
            <a:off x="1729783" y="61067"/>
            <a:ext cx="351203" cy="324660"/>
            <a:chOff x="5975075" y="2327500"/>
            <a:chExt cx="420100" cy="388350"/>
          </a:xfrm>
        </p:grpSpPr>
        <p:sp>
          <p:nvSpPr>
            <p:cNvPr id="1028" name="Shape 1028"/>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029" name="Shape 1029"/>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030" name="Shape 1030"/>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1031" name="Shape 1031"/>
          <p:cNvGrpSpPr/>
          <p:nvPr/>
        </p:nvGrpSpPr>
        <p:grpSpPr>
          <a:xfrm>
            <a:off x="904276" y="515192"/>
            <a:ext cx="382958" cy="607110"/>
            <a:chOff x="6718575" y="2318625"/>
            <a:chExt cx="256950" cy="407375"/>
          </a:xfrm>
        </p:grpSpPr>
        <p:sp>
          <p:nvSpPr>
            <p:cNvPr id="1032" name="Shape 1032"/>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3" name="Shape 1033"/>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4" name="Shape 1034"/>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5" name="Shape 1035"/>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6" name="Shape 1036"/>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7" name="Shape 1037"/>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8" name="Shape 1038"/>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9" name="Shape 1039"/>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40" name="Shape 1040"/>
          <p:cNvGrpSpPr/>
          <p:nvPr/>
        </p:nvGrpSpPr>
        <p:grpSpPr>
          <a:xfrm>
            <a:off x="335759" y="1840530"/>
            <a:ext cx="342881" cy="350068"/>
            <a:chOff x="3951850" y="2985350"/>
            <a:chExt cx="407950" cy="416500"/>
          </a:xfrm>
        </p:grpSpPr>
        <p:sp>
          <p:nvSpPr>
            <p:cNvPr id="1041" name="Shape 1041"/>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2" name="Shape 1042"/>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3" name="Shape 1043"/>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4" name="Shape 1044"/>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45" name="Shape 1045"/>
          <p:cNvGrpSpPr/>
          <p:nvPr/>
        </p:nvGrpSpPr>
        <p:grpSpPr>
          <a:xfrm flipH="1" rot="10800000">
            <a:off x="7663686" y="3682711"/>
            <a:ext cx="1034724" cy="895486"/>
            <a:chOff x="238125" y="1431100"/>
            <a:chExt cx="3296350" cy="2852775"/>
          </a:xfrm>
        </p:grpSpPr>
        <p:sp>
          <p:nvSpPr>
            <p:cNvPr id="1046" name="Shape 1046"/>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047" name="Shape 1047"/>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048" name="Shape 1048"/>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049" name="Shape 1049"/>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050" name="Shape 1050"/>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051" name="Shape 1051"/>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052" name="Shape 1052"/>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053" name="Shape 1053"/>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054" name="Shape 1054"/>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055" name="Shape 1055"/>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056" name="Shape 1056"/>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057" name="Shape 1057"/>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058" name="Shape 1058"/>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059" name="Shape 1059"/>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060" name="Shape 1060"/>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061" name="Shape 1061"/>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062" name="Shape 1062"/>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063" name="Shape 1063"/>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064" name="Shape 1064"/>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065" name="Shape 1065"/>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066" name="Shape 1066"/>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067" name="Shape 1067"/>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068" name="Shape 1068"/>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069" name="Shape 1069"/>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070" name="Shape 1070"/>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071" name="Shape 1071"/>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072" name="Shape 1072"/>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073" name="Shape 1073"/>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074" name="Shape 1074"/>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075" name="Shape 1075"/>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076" name="Shape 1076"/>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077" name="Shape 1077"/>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078" name="Shape 1078"/>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079" name="Shape 1079"/>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080" name="Shape 1080"/>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081" name="Shape 1081"/>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082" name="Shape 1082"/>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083" name="Shape 1083"/>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084" name="Shape 1084"/>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085" name="Shape 1085"/>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086" name="Shape 1086"/>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087" name="Shape 1087"/>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088" name="Shape 1088"/>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089" name="Shape 1089"/>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090" name="Shape 1090"/>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091" name="Shape 1091"/>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092" name="Shape 1092"/>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093" name="Shape 1093"/>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094" name="Shape 1094"/>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095" name="Shape 1095"/>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096" name="Shape 1096"/>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097" name="Shape 1097"/>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098" name="Shape 1098"/>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099" name="Shape 1099"/>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100" name="Shape 1100"/>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101" name="Shape 1101"/>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102" name="Shape 1102"/>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103" name="Shape 1103"/>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104" name="Shape 1104"/>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105" name="Shape 1105"/>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106" name="Shape 1106"/>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107" name="Shape 1107"/>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108" name="Shape 1108"/>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109" name="Shape 1109"/>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110" name="Shape 1110"/>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111" name="Shape 1111"/>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112" name="Shape 1112"/>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113" name="Shape 1113"/>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114" name="Shape 1114"/>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115" name="Shape 1115"/>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116" name="Shape 1116"/>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117" name="Shape 1117"/>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118" name="Shape 1118"/>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119" name="Shape 1119"/>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120" name="Shape 1120"/>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121" name="Shape 1121"/>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122" name="Shape 1122"/>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123" name="Shape 1123"/>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124" name="Shape 1124"/>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125" name="Shape 1125"/>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126" name="Shape 1126"/>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127" name="Shape 1127"/>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128" name="Shape 112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9" name="Shape 112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130" name="Shape 1130"/>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31" name="Shape 1131"/>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2" name="Shape 1132"/>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1133" name="Shape 1133"/>
          <p:cNvGrpSpPr/>
          <p:nvPr/>
        </p:nvGrpSpPr>
        <p:grpSpPr>
          <a:xfrm>
            <a:off x="7354067" y="3426714"/>
            <a:ext cx="455624" cy="437053"/>
            <a:chOff x="5241175" y="4959100"/>
            <a:chExt cx="539775" cy="517775"/>
          </a:xfrm>
        </p:grpSpPr>
        <p:sp>
          <p:nvSpPr>
            <p:cNvPr id="1134" name="Shape 1134"/>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35" name="Shape 1135"/>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36" name="Shape 1136"/>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37" name="Shape 1137"/>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38" name="Shape 1138"/>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39" name="Shape 1139"/>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140" name="Shape 1140"/>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41" name="Shape 1141"/>
        <p:cNvGrpSpPr/>
        <p:nvPr/>
      </p:nvGrpSpPr>
      <p:grpSpPr>
        <a:xfrm>
          <a:off x="0" y="0"/>
          <a:ext cx="0" cy="0"/>
          <a:chOff x="0" y="0"/>
          <a:chExt cx="0" cy="0"/>
        </a:xfrm>
      </p:grpSpPr>
      <p:sp>
        <p:nvSpPr>
          <p:cNvPr id="1142" name="Shape 1142"/>
          <p:cNvSpPr txBox="1"/>
          <p:nvPr>
            <p:ph idx="1" type="body"/>
          </p:nvPr>
        </p:nvSpPr>
        <p:spPr>
          <a:xfrm>
            <a:off x="457200" y="4406309"/>
            <a:ext cx="8229600" cy="519600"/>
          </a:xfrm>
          <a:prstGeom prst="rect">
            <a:avLst/>
          </a:prstGeom>
        </p:spPr>
        <p:txBody>
          <a:bodyPr anchorCtr="0" anchor="t" bIns="91425" lIns="91425" rIns="91425" tIns="91425"/>
          <a:lstStyle>
            <a:lvl1pPr lvl="0" rtl="0" algn="ctr">
              <a:spcBef>
                <a:spcPts val="360"/>
              </a:spcBef>
              <a:buNone/>
              <a:defRPr/>
            </a:lvl1pPr>
          </a:lstStyle>
          <a:p/>
        </p:txBody>
      </p:sp>
      <p:grpSp>
        <p:nvGrpSpPr>
          <p:cNvPr id="1143" name="Shape 1143"/>
          <p:cNvGrpSpPr/>
          <p:nvPr/>
        </p:nvGrpSpPr>
        <p:grpSpPr>
          <a:xfrm flipH="1" rot="10800000">
            <a:off x="411206" y="245768"/>
            <a:ext cx="1322798" cy="1145959"/>
            <a:chOff x="4088875" y="1431100"/>
            <a:chExt cx="3293000" cy="2852775"/>
          </a:xfrm>
        </p:grpSpPr>
        <p:sp>
          <p:nvSpPr>
            <p:cNvPr id="1144" name="Shape 1144"/>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145" name="Shape 1145"/>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146" name="Shape 1146"/>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147" name="Shape 1147"/>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148" name="Shape 1148"/>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149" name="Shape 1149"/>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150" name="Shape 1150"/>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151" name="Shape 1151"/>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152" name="Shape 1152"/>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153" name="Shape 1153"/>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154" name="Shape 1154"/>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155" name="Shape 1155"/>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156" name="Shape 1156"/>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157" name="Shape 1157"/>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158" name="Shape 1158"/>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159" name="Shape 1159"/>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160" name="Shape 1160"/>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161" name="Shape 1161"/>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162" name="Shape 1162"/>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163" name="Shape 1163"/>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164" name="Shape 1164"/>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165" name="Shape 1165"/>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166" name="Shape 1166"/>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167" name="Shape 1167"/>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168" name="Shape 1168"/>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169" name="Shape 1169"/>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170" name="Shape 1170"/>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171" name="Shape 1171"/>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172" name="Shape 1172"/>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173" name="Shape 1173"/>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174" name="Shape 1174"/>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175" name="Shape 1175"/>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176" name="Shape 1176"/>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177" name="Shape 1177"/>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178" name="Shape 1178"/>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179" name="Shape 1179"/>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180" name="Shape 1180"/>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181" name="Shape 1181"/>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182" name="Shape 1182"/>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183" name="Shape 1183"/>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184" name="Shape 1184"/>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185" name="Shape 1185"/>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186" name="Shape 1186"/>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187" name="Shape 1187"/>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188" name="Shape 1188"/>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189" name="Shape 1189"/>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190" name="Shape 1190"/>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191" name="Shape 1191"/>
          <p:cNvSpPr/>
          <p:nvPr/>
        </p:nvSpPr>
        <p:spPr>
          <a:xfrm flipH="1" rot="10800000">
            <a:off x="-123825" y="1058975"/>
            <a:ext cx="819900" cy="7101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2" name="Shape 1192"/>
          <p:cNvSpPr/>
          <p:nvPr/>
        </p:nvSpPr>
        <p:spPr>
          <a:xfrm flipH="1" rot="10800000">
            <a:off x="638174" y="1440100"/>
            <a:ext cx="428700" cy="371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93" name="Shape 1193"/>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4" name="Shape 1194"/>
          <p:cNvSpPr/>
          <p:nvPr/>
        </p:nvSpPr>
        <p:spPr>
          <a:xfrm flipH="1" rot="10800000">
            <a:off x="327799" y="88925"/>
            <a:ext cx="358800" cy="3105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1195" name="Shape 1195"/>
          <p:cNvGrpSpPr/>
          <p:nvPr/>
        </p:nvGrpSpPr>
        <p:grpSpPr>
          <a:xfrm>
            <a:off x="1729783" y="61067"/>
            <a:ext cx="351203" cy="324660"/>
            <a:chOff x="5975075" y="2327500"/>
            <a:chExt cx="420100" cy="388350"/>
          </a:xfrm>
        </p:grpSpPr>
        <p:sp>
          <p:nvSpPr>
            <p:cNvPr id="1196" name="Shape 1196"/>
            <p:cNvSpPr/>
            <p:nvPr/>
          </p:nvSpPr>
          <p:spPr>
            <a:xfrm>
              <a:off x="5975075" y="2474650"/>
              <a:ext cx="98325" cy="220450"/>
            </a:xfrm>
            <a:custGeom>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197" name="Shape 1197"/>
            <p:cNvSpPr/>
            <p:nvPr/>
          </p:nvSpPr>
          <p:spPr>
            <a:xfrm>
              <a:off x="6088025" y="2327500"/>
              <a:ext cx="307150" cy="388350"/>
            </a:xfrm>
            <a:custGeom>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198" name="Shape 1198"/>
          <p:cNvSpPr/>
          <p:nvPr/>
        </p:nvSpPr>
        <p:spPr>
          <a:xfrm>
            <a:off x="203100" y="1270176"/>
            <a:ext cx="166061" cy="287704"/>
          </a:xfrm>
          <a:custGeom>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grpSp>
        <p:nvGrpSpPr>
          <p:cNvPr id="1199" name="Shape 1199"/>
          <p:cNvGrpSpPr/>
          <p:nvPr/>
        </p:nvGrpSpPr>
        <p:grpSpPr>
          <a:xfrm>
            <a:off x="904276" y="515192"/>
            <a:ext cx="382958" cy="607110"/>
            <a:chOff x="6718575" y="2318625"/>
            <a:chExt cx="256950" cy="407375"/>
          </a:xfrm>
        </p:grpSpPr>
        <p:sp>
          <p:nvSpPr>
            <p:cNvPr id="1200" name="Shape 1200"/>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1" name="Shape 1201"/>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2" name="Shape 1202"/>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3" name="Shape 1203"/>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4" name="Shape 1204"/>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5" name="Shape 1205"/>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6" name="Shape 1206"/>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7" name="Shape 1207"/>
            <p:cNvSpPr/>
            <p:nvPr/>
          </p:nvSpPr>
          <p:spPr>
            <a:xfrm>
              <a:off x="6795900" y="2628550"/>
              <a:ext cx="102300" cy="25"/>
            </a:xfrm>
            <a:custGeom>
              <a:pathLst>
                <a:path extrusionOk="0" fill="none" h="1" w="4092">
                  <a:moveTo>
                    <a:pt x="0" y="1"/>
                  </a:moveTo>
                  <a:lnTo>
                    <a:pt x="409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208" name="Shape 1208"/>
          <p:cNvGrpSpPr/>
          <p:nvPr/>
        </p:nvGrpSpPr>
        <p:grpSpPr>
          <a:xfrm>
            <a:off x="335759" y="1840530"/>
            <a:ext cx="342881" cy="350068"/>
            <a:chOff x="3951850" y="2985350"/>
            <a:chExt cx="407950" cy="416500"/>
          </a:xfrm>
        </p:grpSpPr>
        <p:sp>
          <p:nvSpPr>
            <p:cNvPr id="1209" name="Shape 1209"/>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0" name="Shape 1210"/>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1" name="Shape 1211"/>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2" name="Shape 1212"/>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213" name="Shape 1213"/>
          <p:cNvGrpSpPr/>
          <p:nvPr/>
        </p:nvGrpSpPr>
        <p:grpSpPr>
          <a:xfrm flipH="1" rot="10800000">
            <a:off x="7663686" y="3682711"/>
            <a:ext cx="1034724" cy="895486"/>
            <a:chOff x="238125" y="1431100"/>
            <a:chExt cx="3296350" cy="2852775"/>
          </a:xfrm>
        </p:grpSpPr>
        <p:sp>
          <p:nvSpPr>
            <p:cNvPr id="1214" name="Shape 1214"/>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215" name="Shape 1215"/>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216" name="Shape 1216"/>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217" name="Shape 1217"/>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218" name="Shape 1218"/>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219" name="Shape 1219"/>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220" name="Shape 1220"/>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221" name="Shape 1221"/>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222" name="Shape 1222"/>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223" name="Shape 1223"/>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224" name="Shape 1224"/>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225" name="Shape 1225"/>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226" name="Shape 1226"/>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227" name="Shape 1227"/>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228" name="Shape 1228"/>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229" name="Shape 1229"/>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230" name="Shape 1230"/>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231" name="Shape 1231"/>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232" name="Shape 1232"/>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233" name="Shape 1233"/>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234" name="Shape 1234"/>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235" name="Shape 1235"/>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236" name="Shape 1236"/>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237" name="Shape 1237"/>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238" name="Shape 1238"/>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239" name="Shape 1239"/>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240" name="Shape 1240"/>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241" name="Shape 1241"/>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242" name="Shape 1242"/>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243" name="Shape 1243"/>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244" name="Shape 1244"/>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245" name="Shape 1245"/>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246" name="Shape 1246"/>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247" name="Shape 1247"/>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248" name="Shape 1248"/>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249" name="Shape 1249"/>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250" name="Shape 1250"/>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251" name="Shape 1251"/>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252" name="Shape 1252"/>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53" name="Shape 1253"/>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254" name="Shape 1254"/>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55" name="Shape 1255"/>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256" name="Shape 1256"/>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57" name="Shape 1257"/>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258" name="Shape 1258"/>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59" name="Shape 1259"/>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260" name="Shape 1260"/>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61" name="Shape 1261"/>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262" name="Shape 1262"/>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263" name="Shape 1263"/>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264" name="Shape 1264"/>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265" name="Shape 1265"/>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266" name="Shape 1266"/>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267" name="Shape 1267"/>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268" name="Shape 1268"/>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269" name="Shape 1269"/>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270" name="Shape 1270"/>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271" name="Shape 1271"/>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272" name="Shape 1272"/>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273" name="Shape 1273"/>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274" name="Shape 1274"/>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275" name="Shape 1275"/>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276" name="Shape 1276"/>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277" name="Shape 1277"/>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278" name="Shape 1278"/>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279" name="Shape 1279"/>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280" name="Shape 1280"/>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281" name="Shape 1281"/>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282" name="Shape 1282"/>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283" name="Shape 1283"/>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284" name="Shape 1284"/>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285" name="Shape 1285"/>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286" name="Shape 1286"/>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287" name="Shape 1287"/>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288" name="Shape 1288"/>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289" name="Shape 1289"/>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290" name="Shape 1290"/>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291" name="Shape 1291"/>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292" name="Shape 1292"/>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293" name="Shape 1293"/>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294" name="Shape 1294"/>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295" name="Shape 1295"/>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296" name="Shape 129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7" name="Shape 1297"/>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298" name="Shape 1298"/>
          <p:cNvSpPr/>
          <p:nvPr/>
        </p:nvSpPr>
        <p:spPr>
          <a:xfrm flipH="1" rot="10800000">
            <a:off x="7821347" y="2935400"/>
            <a:ext cx="819900" cy="7098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299" name="Shape 129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0" name="Shape 1300"/>
          <p:cNvSpPr/>
          <p:nvPr/>
        </p:nvSpPr>
        <p:spPr>
          <a:xfrm>
            <a:off x="8772688" y="4461807"/>
            <a:ext cx="248072" cy="248057"/>
          </a:xfrm>
          <a:custGeom>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nvGrpSpPr>
          <p:cNvPr id="1301" name="Shape 1301"/>
          <p:cNvGrpSpPr/>
          <p:nvPr/>
        </p:nvGrpSpPr>
        <p:grpSpPr>
          <a:xfrm>
            <a:off x="7354067" y="3426714"/>
            <a:ext cx="455624" cy="437053"/>
            <a:chOff x="5241175" y="4959100"/>
            <a:chExt cx="539775" cy="517775"/>
          </a:xfrm>
        </p:grpSpPr>
        <p:sp>
          <p:nvSpPr>
            <p:cNvPr id="1302" name="Shape 1302"/>
            <p:cNvSpPr/>
            <p:nvPr/>
          </p:nvSpPr>
          <p:spPr>
            <a:xfrm>
              <a:off x="5575150" y="4959100"/>
              <a:ext cx="161225" cy="178300"/>
            </a:xfrm>
            <a:custGeom>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03" name="Shape 1303"/>
            <p:cNvSpPr/>
            <p:nvPr/>
          </p:nvSpPr>
          <p:spPr>
            <a:xfrm>
              <a:off x="5330925" y="4985350"/>
              <a:ext cx="128250" cy="148400"/>
            </a:xfrm>
            <a:custGeom>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04" name="Shape 1304"/>
            <p:cNvSpPr/>
            <p:nvPr/>
          </p:nvSpPr>
          <p:spPr>
            <a:xfrm>
              <a:off x="5241175" y="5241175"/>
              <a:ext cx="180125" cy="109325"/>
            </a:xfrm>
            <a:custGeom>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05" name="Shape 1305"/>
            <p:cNvSpPr/>
            <p:nvPr/>
          </p:nvSpPr>
          <p:spPr>
            <a:xfrm>
              <a:off x="5461575" y="5316900"/>
              <a:ext cx="89175" cy="159975"/>
            </a:xfrm>
            <a:custGeom>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06" name="Shape 1306"/>
            <p:cNvSpPr/>
            <p:nvPr/>
          </p:nvSpPr>
          <p:spPr>
            <a:xfrm>
              <a:off x="5619100" y="5194175"/>
              <a:ext cx="161850" cy="89775"/>
            </a:xfrm>
            <a:custGeom>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07" name="Shape 1307"/>
            <p:cNvSpPr/>
            <p:nvPr/>
          </p:nvSpPr>
          <p:spPr>
            <a:xfrm>
              <a:off x="5420075" y="5116000"/>
              <a:ext cx="189300" cy="189925"/>
            </a:xfrm>
            <a:custGeom>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rIns="91425" tIns="91425">
              <a:noAutofit/>
            </a:bodyPr>
            <a:lstStyle/>
            <a:p>
              <a:pPr lvl="0">
                <a:spcBef>
                  <a:spcPts val="0"/>
                </a:spcBef>
                <a:buNone/>
              </a:pPr>
              <a:r>
                <a:t/>
              </a:r>
              <a:endParaRPr/>
            </a:p>
          </p:txBody>
        </p:sp>
      </p:grpSp>
      <p:sp>
        <p:nvSpPr>
          <p:cNvPr id="1308" name="Shape 1308"/>
          <p:cNvSpPr/>
          <p:nvPr/>
        </p:nvSpPr>
        <p:spPr>
          <a:xfrm>
            <a:off x="8081325" y="3153875"/>
            <a:ext cx="299951" cy="272838"/>
          </a:xfrm>
          <a:custGeom>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09" name="Shape 1309"/>
        <p:cNvGrpSpPr/>
        <p:nvPr/>
      </p:nvGrpSpPr>
      <p:grpSpPr>
        <a:xfrm>
          <a:off x="0" y="0"/>
          <a:ext cx="0" cy="0"/>
          <a:chOff x="0" y="0"/>
          <a:chExt cx="0" cy="0"/>
        </a:xfrm>
      </p:grpSpPr>
      <p:grpSp>
        <p:nvGrpSpPr>
          <p:cNvPr id="1310" name="Shape 1310"/>
          <p:cNvGrpSpPr/>
          <p:nvPr/>
        </p:nvGrpSpPr>
        <p:grpSpPr>
          <a:xfrm flipH="1" rot="10800000">
            <a:off x="316371" y="178887"/>
            <a:ext cx="1088336" cy="942842"/>
            <a:chOff x="4088875" y="1431100"/>
            <a:chExt cx="3293000" cy="2852775"/>
          </a:xfrm>
        </p:grpSpPr>
        <p:sp>
          <p:nvSpPr>
            <p:cNvPr id="1311" name="Shape 1311"/>
            <p:cNvSpPr/>
            <p:nvPr/>
          </p:nvSpPr>
          <p:spPr>
            <a:xfrm>
              <a:off x="4831475" y="4136025"/>
              <a:ext cx="157950" cy="147850"/>
            </a:xfrm>
            <a:custGeom>
              <a:pathLst>
                <a:path extrusionOk="0" h="5914" w="6318">
                  <a:moveTo>
                    <a:pt x="404" y="0"/>
                  </a:moveTo>
                  <a:lnTo>
                    <a:pt x="1" y="269"/>
                  </a:lnTo>
                  <a:lnTo>
                    <a:pt x="3227" y="5914"/>
                  </a:lnTo>
                  <a:lnTo>
                    <a:pt x="6318" y="5914"/>
                  </a:lnTo>
                  <a:lnTo>
                    <a:pt x="404"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312" name="Shape 1312"/>
            <p:cNvSpPr/>
            <p:nvPr/>
          </p:nvSpPr>
          <p:spPr>
            <a:xfrm>
              <a:off x="4697075" y="3907525"/>
              <a:ext cx="389800" cy="376350"/>
            </a:xfrm>
            <a:custGeom>
              <a:pathLst>
                <a:path extrusionOk="0" h="15054" w="15592">
                  <a:moveTo>
                    <a:pt x="538" y="0"/>
                  </a:moveTo>
                  <a:lnTo>
                    <a:pt x="1" y="269"/>
                  </a:lnTo>
                  <a:lnTo>
                    <a:pt x="5377" y="9543"/>
                  </a:lnTo>
                  <a:lnTo>
                    <a:pt x="11022" y="15054"/>
                  </a:lnTo>
                  <a:lnTo>
                    <a:pt x="15592" y="15054"/>
                  </a:lnTo>
                  <a:lnTo>
                    <a:pt x="538"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313" name="Shape 1313"/>
            <p:cNvSpPr/>
            <p:nvPr/>
          </p:nvSpPr>
          <p:spPr>
            <a:xfrm>
              <a:off x="4566025" y="3675675"/>
              <a:ext cx="618300" cy="608200"/>
            </a:xfrm>
            <a:custGeom>
              <a:pathLst>
                <a:path extrusionOk="0" h="24328" w="24732">
                  <a:moveTo>
                    <a:pt x="404" y="0"/>
                  </a:moveTo>
                  <a:lnTo>
                    <a:pt x="1" y="404"/>
                  </a:lnTo>
                  <a:lnTo>
                    <a:pt x="5377" y="9543"/>
                  </a:lnTo>
                  <a:lnTo>
                    <a:pt x="20027"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314" name="Shape 1314"/>
            <p:cNvSpPr/>
            <p:nvPr/>
          </p:nvSpPr>
          <p:spPr>
            <a:xfrm>
              <a:off x="4434975" y="3447175"/>
              <a:ext cx="846800" cy="836700"/>
            </a:xfrm>
            <a:custGeom>
              <a:pathLst>
                <a:path extrusionOk="0" h="33468" w="33872">
                  <a:moveTo>
                    <a:pt x="404" y="1"/>
                  </a:moveTo>
                  <a:lnTo>
                    <a:pt x="1" y="270"/>
                  </a:lnTo>
                  <a:lnTo>
                    <a:pt x="5243" y="9544"/>
                  </a:lnTo>
                  <a:lnTo>
                    <a:pt x="29167" y="33468"/>
                  </a:lnTo>
                  <a:lnTo>
                    <a:pt x="33871"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315" name="Shape 1315"/>
            <p:cNvSpPr/>
            <p:nvPr/>
          </p:nvSpPr>
          <p:spPr>
            <a:xfrm>
              <a:off x="4300575" y="3218700"/>
              <a:ext cx="1078650" cy="1065175"/>
            </a:xfrm>
            <a:custGeom>
              <a:pathLst>
                <a:path extrusionOk="0" h="42607" w="43146">
                  <a:moveTo>
                    <a:pt x="404" y="0"/>
                  </a:moveTo>
                  <a:lnTo>
                    <a:pt x="0"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316" name="Shape 1316"/>
            <p:cNvSpPr/>
            <p:nvPr/>
          </p:nvSpPr>
          <p:spPr>
            <a:xfrm>
              <a:off x="4169525" y="2990200"/>
              <a:ext cx="1307150" cy="1293675"/>
            </a:xfrm>
            <a:custGeom>
              <a:pathLst>
                <a:path extrusionOk="0" h="51747" w="52286">
                  <a:moveTo>
                    <a:pt x="404" y="1"/>
                  </a:moveTo>
                  <a:lnTo>
                    <a:pt x="1" y="269"/>
                  </a:lnTo>
                  <a:lnTo>
                    <a:pt x="5242" y="9409"/>
                  </a:lnTo>
                  <a:lnTo>
                    <a:pt x="47581" y="51747"/>
                  </a:lnTo>
                  <a:lnTo>
                    <a:pt x="52285" y="51747"/>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317" name="Shape 1317"/>
            <p:cNvSpPr/>
            <p:nvPr/>
          </p:nvSpPr>
          <p:spPr>
            <a:xfrm>
              <a:off x="4088875" y="2822200"/>
              <a:ext cx="1481875" cy="1461675"/>
            </a:xfrm>
            <a:custGeom>
              <a:pathLst>
                <a:path extrusionOk="0" h="58467" w="59275">
                  <a:moveTo>
                    <a:pt x="807" y="0"/>
                  </a:moveTo>
                  <a:lnTo>
                    <a:pt x="1" y="1479"/>
                  </a:lnTo>
                  <a:lnTo>
                    <a:pt x="3227" y="6989"/>
                  </a:lnTo>
                  <a:lnTo>
                    <a:pt x="54705" y="58467"/>
                  </a:lnTo>
                  <a:lnTo>
                    <a:pt x="59274" y="58467"/>
                  </a:lnTo>
                  <a:lnTo>
                    <a:pt x="807"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18" name="Shape 1318"/>
            <p:cNvSpPr/>
            <p:nvPr/>
          </p:nvSpPr>
          <p:spPr>
            <a:xfrm>
              <a:off x="4102325" y="2761700"/>
              <a:ext cx="1565875" cy="1522175"/>
            </a:xfrm>
            <a:custGeom>
              <a:pathLst>
                <a:path extrusionOk="0" h="60887" w="62635">
                  <a:moveTo>
                    <a:pt x="1748" y="1"/>
                  </a:moveTo>
                  <a:lnTo>
                    <a:pt x="0" y="2823"/>
                  </a:lnTo>
                  <a:lnTo>
                    <a:pt x="58064" y="60887"/>
                  </a:lnTo>
                  <a:lnTo>
                    <a:pt x="62634" y="60887"/>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19" name="Shape 1319"/>
            <p:cNvSpPr/>
            <p:nvPr/>
          </p:nvSpPr>
          <p:spPr>
            <a:xfrm>
              <a:off x="4139275" y="2697875"/>
              <a:ext cx="1626375" cy="1586000"/>
            </a:xfrm>
            <a:custGeom>
              <a:pathLst>
                <a:path extrusionOk="0" h="63440" w="65055">
                  <a:moveTo>
                    <a:pt x="1614" y="0"/>
                  </a:moveTo>
                  <a:lnTo>
                    <a:pt x="1" y="2957"/>
                  </a:lnTo>
                  <a:lnTo>
                    <a:pt x="60484" y="63440"/>
                  </a:lnTo>
                  <a:lnTo>
                    <a:pt x="65054" y="63440"/>
                  </a:lnTo>
                  <a:lnTo>
                    <a:pt x="1614"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20" name="Shape 1320"/>
            <p:cNvSpPr/>
            <p:nvPr/>
          </p:nvSpPr>
          <p:spPr>
            <a:xfrm>
              <a:off x="4172900" y="2637375"/>
              <a:ext cx="1690175" cy="1646500"/>
            </a:xfrm>
            <a:custGeom>
              <a:pathLst>
                <a:path extrusionOk="0" h="65860" w="67607">
                  <a:moveTo>
                    <a:pt x="1747" y="1"/>
                  </a:moveTo>
                  <a:lnTo>
                    <a:pt x="0" y="2958"/>
                  </a:lnTo>
                  <a:lnTo>
                    <a:pt x="62903" y="65860"/>
                  </a:lnTo>
                  <a:lnTo>
                    <a:pt x="67607" y="65860"/>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321" name="Shape 1321"/>
            <p:cNvSpPr/>
            <p:nvPr/>
          </p:nvSpPr>
          <p:spPr>
            <a:xfrm>
              <a:off x="4209850" y="2576900"/>
              <a:ext cx="1750675" cy="1706975"/>
            </a:xfrm>
            <a:custGeom>
              <a:pathLst>
                <a:path extrusionOk="0" h="68279" w="70027">
                  <a:moveTo>
                    <a:pt x="1613" y="1"/>
                  </a:moveTo>
                  <a:lnTo>
                    <a:pt x="0" y="2823"/>
                  </a:lnTo>
                  <a:lnTo>
                    <a:pt x="65322" y="68279"/>
                  </a:lnTo>
                  <a:lnTo>
                    <a:pt x="70027" y="68279"/>
                  </a:lnTo>
                  <a:lnTo>
                    <a:pt x="1613"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322" name="Shape 1322"/>
            <p:cNvSpPr/>
            <p:nvPr/>
          </p:nvSpPr>
          <p:spPr>
            <a:xfrm>
              <a:off x="4243450" y="2513050"/>
              <a:ext cx="1814525" cy="1770825"/>
            </a:xfrm>
            <a:custGeom>
              <a:pathLst>
                <a:path extrusionOk="0" h="70833" w="72581">
                  <a:moveTo>
                    <a:pt x="1748" y="1"/>
                  </a:moveTo>
                  <a:lnTo>
                    <a:pt x="1" y="2958"/>
                  </a:lnTo>
                  <a:lnTo>
                    <a:pt x="67876" y="70833"/>
                  </a:lnTo>
                  <a:lnTo>
                    <a:pt x="72581" y="70833"/>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323" name="Shape 1323"/>
            <p:cNvSpPr/>
            <p:nvPr/>
          </p:nvSpPr>
          <p:spPr>
            <a:xfrm>
              <a:off x="4280425" y="2452575"/>
              <a:ext cx="1875000" cy="1831300"/>
            </a:xfrm>
            <a:custGeom>
              <a:pathLst>
                <a:path extrusionOk="0" h="73252" w="75000">
                  <a:moveTo>
                    <a:pt x="1613" y="1"/>
                  </a:moveTo>
                  <a:lnTo>
                    <a:pt x="0" y="2957"/>
                  </a:lnTo>
                  <a:lnTo>
                    <a:pt x="70295" y="73252"/>
                  </a:lnTo>
                  <a:lnTo>
                    <a:pt x="74999" y="73252"/>
                  </a:lnTo>
                  <a:lnTo>
                    <a:pt x="1613"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324" name="Shape 1324"/>
            <p:cNvSpPr/>
            <p:nvPr/>
          </p:nvSpPr>
          <p:spPr>
            <a:xfrm>
              <a:off x="4314025" y="2392100"/>
              <a:ext cx="1935475" cy="1891775"/>
            </a:xfrm>
            <a:custGeom>
              <a:pathLst>
                <a:path extrusionOk="0" h="75671" w="77419">
                  <a:moveTo>
                    <a:pt x="1747" y="0"/>
                  </a:moveTo>
                  <a:lnTo>
                    <a:pt x="0" y="2957"/>
                  </a:lnTo>
                  <a:lnTo>
                    <a:pt x="72849" y="75671"/>
                  </a:lnTo>
                  <a:lnTo>
                    <a:pt x="77419" y="75671"/>
                  </a:lnTo>
                  <a:lnTo>
                    <a:pt x="1747"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325" name="Shape 1325"/>
            <p:cNvSpPr/>
            <p:nvPr/>
          </p:nvSpPr>
          <p:spPr>
            <a:xfrm>
              <a:off x="4350975" y="2328250"/>
              <a:ext cx="1995975" cy="1955625"/>
            </a:xfrm>
            <a:custGeom>
              <a:pathLst>
                <a:path extrusionOk="0" h="78225" w="79839">
                  <a:moveTo>
                    <a:pt x="1748" y="1"/>
                  </a:moveTo>
                  <a:lnTo>
                    <a:pt x="1" y="2957"/>
                  </a:lnTo>
                  <a:lnTo>
                    <a:pt x="75269" y="78225"/>
                  </a:lnTo>
                  <a:lnTo>
                    <a:pt x="79839" y="78225"/>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326" name="Shape 1326"/>
            <p:cNvSpPr/>
            <p:nvPr/>
          </p:nvSpPr>
          <p:spPr>
            <a:xfrm>
              <a:off x="4384575" y="2267775"/>
              <a:ext cx="2059825" cy="2016100"/>
            </a:xfrm>
            <a:custGeom>
              <a:pathLst>
                <a:path extrusionOk="0" h="80644" w="82393">
                  <a:moveTo>
                    <a:pt x="1748" y="0"/>
                  </a:moveTo>
                  <a:lnTo>
                    <a:pt x="1" y="2957"/>
                  </a:lnTo>
                  <a:lnTo>
                    <a:pt x="77823" y="80644"/>
                  </a:lnTo>
                  <a:lnTo>
                    <a:pt x="82392" y="80644"/>
                  </a:lnTo>
                  <a:lnTo>
                    <a:pt x="1748"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327" name="Shape 1327"/>
            <p:cNvSpPr/>
            <p:nvPr/>
          </p:nvSpPr>
          <p:spPr>
            <a:xfrm>
              <a:off x="4421550" y="2207275"/>
              <a:ext cx="2120300" cy="2076600"/>
            </a:xfrm>
            <a:custGeom>
              <a:pathLst>
                <a:path extrusionOk="0" h="83064" w="84812">
                  <a:moveTo>
                    <a:pt x="1747" y="1"/>
                  </a:moveTo>
                  <a:lnTo>
                    <a:pt x="0" y="2958"/>
                  </a:lnTo>
                  <a:lnTo>
                    <a:pt x="80107" y="83064"/>
                  </a:lnTo>
                  <a:lnTo>
                    <a:pt x="84811" y="83064"/>
                  </a:lnTo>
                  <a:lnTo>
                    <a:pt x="1747"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328" name="Shape 1328"/>
            <p:cNvSpPr/>
            <p:nvPr/>
          </p:nvSpPr>
          <p:spPr>
            <a:xfrm>
              <a:off x="4458500" y="2146800"/>
              <a:ext cx="2130375" cy="2137075"/>
            </a:xfrm>
            <a:custGeom>
              <a:pathLst>
                <a:path extrusionOk="0" h="85483" w="85215">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329" name="Shape 1329"/>
            <p:cNvSpPr/>
            <p:nvPr/>
          </p:nvSpPr>
          <p:spPr>
            <a:xfrm>
              <a:off x="4492100" y="2082950"/>
              <a:ext cx="2133750" cy="2163975"/>
            </a:xfrm>
            <a:custGeom>
              <a:pathLst>
                <a:path extrusionOk="0" h="86559" w="85350">
                  <a:moveTo>
                    <a:pt x="1748" y="1"/>
                  </a:moveTo>
                  <a:lnTo>
                    <a:pt x="1" y="2958"/>
                  </a:lnTo>
                  <a:lnTo>
                    <a:pt x="83602" y="86559"/>
                  </a:lnTo>
                  <a:lnTo>
                    <a:pt x="85349" y="83602"/>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330" name="Shape 1330"/>
            <p:cNvSpPr/>
            <p:nvPr/>
          </p:nvSpPr>
          <p:spPr>
            <a:xfrm>
              <a:off x="4529075" y="2022475"/>
              <a:ext cx="2130375" cy="2163975"/>
            </a:xfrm>
            <a:custGeom>
              <a:pathLst>
                <a:path extrusionOk="0" h="86559" w="85215">
                  <a:moveTo>
                    <a:pt x="1613" y="1"/>
                  </a:moveTo>
                  <a:lnTo>
                    <a:pt x="0" y="2957"/>
                  </a:lnTo>
                  <a:lnTo>
                    <a:pt x="83467" y="86558"/>
                  </a:lnTo>
                  <a:lnTo>
                    <a:pt x="85214" y="83601"/>
                  </a:lnTo>
                  <a:lnTo>
                    <a:pt x="1613"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331" name="Shape 1331"/>
            <p:cNvSpPr/>
            <p:nvPr/>
          </p:nvSpPr>
          <p:spPr>
            <a:xfrm>
              <a:off x="4562675" y="1962000"/>
              <a:ext cx="2133725" cy="2160600"/>
            </a:xfrm>
            <a:custGeom>
              <a:pathLst>
                <a:path extrusionOk="0" h="86424" w="85349">
                  <a:moveTo>
                    <a:pt x="1748" y="0"/>
                  </a:moveTo>
                  <a:lnTo>
                    <a:pt x="0" y="2957"/>
                  </a:lnTo>
                  <a:lnTo>
                    <a:pt x="83602" y="86424"/>
                  </a:lnTo>
                  <a:lnTo>
                    <a:pt x="85349" y="83467"/>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332" name="Shape 1332"/>
            <p:cNvSpPr/>
            <p:nvPr/>
          </p:nvSpPr>
          <p:spPr>
            <a:xfrm>
              <a:off x="4599625" y="1898150"/>
              <a:ext cx="2130375" cy="2163975"/>
            </a:xfrm>
            <a:custGeom>
              <a:pathLst>
                <a:path extrusionOk="0" h="86559" w="85215">
                  <a:moveTo>
                    <a:pt x="1614" y="0"/>
                  </a:moveTo>
                  <a:lnTo>
                    <a:pt x="1" y="2957"/>
                  </a:lnTo>
                  <a:lnTo>
                    <a:pt x="83602" y="86558"/>
                  </a:lnTo>
                  <a:lnTo>
                    <a:pt x="85215" y="83601"/>
                  </a:lnTo>
                  <a:lnTo>
                    <a:pt x="1614"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333" name="Shape 1333"/>
            <p:cNvSpPr/>
            <p:nvPr/>
          </p:nvSpPr>
          <p:spPr>
            <a:xfrm>
              <a:off x="4633225" y="1837675"/>
              <a:ext cx="2133750" cy="2163950"/>
            </a:xfrm>
            <a:custGeom>
              <a:pathLst>
                <a:path extrusionOk="0" h="86558" w="85350">
                  <a:moveTo>
                    <a:pt x="1748" y="0"/>
                  </a:moveTo>
                  <a:lnTo>
                    <a:pt x="1" y="2957"/>
                  </a:lnTo>
                  <a:lnTo>
                    <a:pt x="83602" y="86558"/>
                  </a:lnTo>
                  <a:lnTo>
                    <a:pt x="85349" y="83601"/>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334" name="Shape 1334"/>
            <p:cNvSpPr/>
            <p:nvPr/>
          </p:nvSpPr>
          <p:spPr>
            <a:xfrm>
              <a:off x="4670200" y="1777175"/>
              <a:ext cx="2130375" cy="2160625"/>
            </a:xfrm>
            <a:custGeom>
              <a:pathLst>
                <a:path extrusionOk="0" h="86425" w="85215">
                  <a:moveTo>
                    <a:pt x="1748" y="1"/>
                  </a:moveTo>
                  <a:lnTo>
                    <a:pt x="0" y="2958"/>
                  </a:lnTo>
                  <a:lnTo>
                    <a:pt x="83602" y="86424"/>
                  </a:lnTo>
                  <a:lnTo>
                    <a:pt x="85215" y="83467"/>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335" name="Shape 1335"/>
            <p:cNvSpPr/>
            <p:nvPr/>
          </p:nvSpPr>
          <p:spPr>
            <a:xfrm>
              <a:off x="4707150" y="1713350"/>
              <a:ext cx="2130375" cy="2163950"/>
            </a:xfrm>
            <a:custGeom>
              <a:pathLst>
                <a:path extrusionOk="0" h="86558" w="85215">
                  <a:moveTo>
                    <a:pt x="1614" y="0"/>
                  </a:moveTo>
                  <a:lnTo>
                    <a:pt x="1" y="2957"/>
                  </a:lnTo>
                  <a:lnTo>
                    <a:pt x="83468" y="86558"/>
                  </a:lnTo>
                  <a:lnTo>
                    <a:pt x="85215" y="83601"/>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336" name="Shape 1336"/>
            <p:cNvSpPr/>
            <p:nvPr/>
          </p:nvSpPr>
          <p:spPr>
            <a:xfrm>
              <a:off x="4740750" y="1652850"/>
              <a:ext cx="2130400" cy="2163975"/>
            </a:xfrm>
            <a:custGeom>
              <a:pathLst>
                <a:path extrusionOk="0" h="86559" w="85216">
                  <a:moveTo>
                    <a:pt x="1748" y="1"/>
                  </a:moveTo>
                  <a:lnTo>
                    <a:pt x="1" y="2958"/>
                  </a:lnTo>
                  <a:lnTo>
                    <a:pt x="83602" y="86559"/>
                  </a:lnTo>
                  <a:lnTo>
                    <a:pt x="85215" y="83602"/>
                  </a:lnTo>
                  <a:lnTo>
                    <a:pt x="1748"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337" name="Shape 1337"/>
            <p:cNvSpPr/>
            <p:nvPr/>
          </p:nvSpPr>
          <p:spPr>
            <a:xfrm>
              <a:off x="4777725" y="1592375"/>
              <a:ext cx="2130375" cy="2160600"/>
            </a:xfrm>
            <a:custGeom>
              <a:pathLst>
                <a:path extrusionOk="0" h="86424" w="85215">
                  <a:moveTo>
                    <a:pt x="1613" y="1"/>
                  </a:moveTo>
                  <a:lnTo>
                    <a:pt x="0" y="2957"/>
                  </a:lnTo>
                  <a:lnTo>
                    <a:pt x="83467" y="86424"/>
                  </a:lnTo>
                  <a:lnTo>
                    <a:pt x="85215" y="83601"/>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338" name="Shape 1338"/>
            <p:cNvSpPr/>
            <p:nvPr/>
          </p:nvSpPr>
          <p:spPr>
            <a:xfrm>
              <a:off x="4811325" y="1531900"/>
              <a:ext cx="2133750" cy="2160600"/>
            </a:xfrm>
            <a:custGeom>
              <a:pathLst>
                <a:path extrusionOk="0" h="86424" w="85350">
                  <a:moveTo>
                    <a:pt x="1748" y="0"/>
                  </a:moveTo>
                  <a:lnTo>
                    <a:pt x="0" y="2823"/>
                  </a:lnTo>
                  <a:lnTo>
                    <a:pt x="83602" y="86423"/>
                  </a:lnTo>
                  <a:lnTo>
                    <a:pt x="85349" y="83467"/>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339" name="Shape 1339"/>
            <p:cNvSpPr/>
            <p:nvPr/>
          </p:nvSpPr>
          <p:spPr>
            <a:xfrm>
              <a:off x="4848275" y="1468050"/>
              <a:ext cx="2130400" cy="2163975"/>
            </a:xfrm>
            <a:custGeom>
              <a:pathLst>
                <a:path extrusionOk="0" h="86559" w="85216">
                  <a:moveTo>
                    <a:pt x="1614" y="0"/>
                  </a:moveTo>
                  <a:lnTo>
                    <a:pt x="1" y="2957"/>
                  </a:lnTo>
                  <a:lnTo>
                    <a:pt x="83602" y="86558"/>
                  </a:lnTo>
                  <a:lnTo>
                    <a:pt x="85215" y="83601"/>
                  </a:lnTo>
                  <a:lnTo>
                    <a:pt x="1614"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340" name="Shape 1340"/>
            <p:cNvSpPr/>
            <p:nvPr/>
          </p:nvSpPr>
          <p:spPr>
            <a:xfrm>
              <a:off x="4881875" y="1431100"/>
              <a:ext cx="2133750" cy="2140425"/>
            </a:xfrm>
            <a:custGeom>
              <a:pathLst>
                <a:path extrusionOk="0" h="85617" w="85350">
                  <a:moveTo>
                    <a:pt x="1211" y="0"/>
                  </a:moveTo>
                  <a:lnTo>
                    <a:pt x="1" y="2016"/>
                  </a:lnTo>
                  <a:lnTo>
                    <a:pt x="83602" y="85617"/>
                  </a:lnTo>
                  <a:lnTo>
                    <a:pt x="85350" y="82660"/>
                  </a:lnTo>
                  <a:lnTo>
                    <a:pt x="2689"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341" name="Shape 1341"/>
            <p:cNvSpPr/>
            <p:nvPr/>
          </p:nvSpPr>
          <p:spPr>
            <a:xfrm>
              <a:off x="4928925" y="1431100"/>
              <a:ext cx="2120300" cy="2076600"/>
            </a:xfrm>
            <a:custGeom>
              <a:pathLst>
                <a:path extrusionOk="0" h="83064" w="84812">
                  <a:moveTo>
                    <a:pt x="1" y="0"/>
                  </a:moveTo>
                  <a:lnTo>
                    <a:pt x="83199" y="83063"/>
                  </a:lnTo>
                  <a:lnTo>
                    <a:pt x="84812" y="80106"/>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342" name="Shape 1342"/>
            <p:cNvSpPr/>
            <p:nvPr/>
          </p:nvSpPr>
          <p:spPr>
            <a:xfrm>
              <a:off x="5026375" y="1431100"/>
              <a:ext cx="2059825" cy="2016100"/>
            </a:xfrm>
            <a:custGeom>
              <a:pathLst>
                <a:path extrusionOk="0" h="80644" w="82393">
                  <a:moveTo>
                    <a:pt x="0" y="0"/>
                  </a:moveTo>
                  <a:lnTo>
                    <a:pt x="80645" y="80644"/>
                  </a:lnTo>
                  <a:lnTo>
                    <a:pt x="82392" y="77687"/>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343" name="Shape 1343"/>
            <p:cNvSpPr/>
            <p:nvPr/>
          </p:nvSpPr>
          <p:spPr>
            <a:xfrm>
              <a:off x="5123825" y="1431100"/>
              <a:ext cx="1995975" cy="1955625"/>
            </a:xfrm>
            <a:custGeom>
              <a:pathLst>
                <a:path extrusionOk="0" h="78225" w="79839">
                  <a:moveTo>
                    <a:pt x="0" y="0"/>
                  </a:moveTo>
                  <a:lnTo>
                    <a:pt x="78225" y="78225"/>
                  </a:lnTo>
                  <a:lnTo>
                    <a:pt x="79838" y="75268"/>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344" name="Shape 1344"/>
            <p:cNvSpPr/>
            <p:nvPr/>
          </p:nvSpPr>
          <p:spPr>
            <a:xfrm>
              <a:off x="5221275" y="1431100"/>
              <a:ext cx="1935475" cy="1891775"/>
            </a:xfrm>
            <a:custGeom>
              <a:pathLst>
                <a:path extrusionOk="0" h="75671" w="77419">
                  <a:moveTo>
                    <a:pt x="0" y="0"/>
                  </a:moveTo>
                  <a:lnTo>
                    <a:pt x="75671" y="75671"/>
                  </a:lnTo>
                  <a:lnTo>
                    <a:pt x="77419" y="72714"/>
                  </a:lnTo>
                  <a:lnTo>
                    <a:pt x="4570"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345" name="Shape 1345"/>
            <p:cNvSpPr/>
            <p:nvPr/>
          </p:nvSpPr>
          <p:spPr>
            <a:xfrm>
              <a:off x="5318700" y="1431100"/>
              <a:ext cx="1875025" cy="1831300"/>
            </a:xfrm>
            <a:custGeom>
              <a:pathLst>
                <a:path extrusionOk="0" h="73252" w="75001">
                  <a:moveTo>
                    <a:pt x="1" y="0"/>
                  </a:moveTo>
                  <a:lnTo>
                    <a:pt x="73253" y="73251"/>
                  </a:lnTo>
                  <a:lnTo>
                    <a:pt x="75000" y="70295"/>
                  </a:lnTo>
                  <a:lnTo>
                    <a:pt x="4571"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346" name="Shape 1346"/>
            <p:cNvSpPr/>
            <p:nvPr/>
          </p:nvSpPr>
          <p:spPr>
            <a:xfrm>
              <a:off x="5416150" y="1431100"/>
              <a:ext cx="1811175" cy="1770825"/>
            </a:xfrm>
            <a:custGeom>
              <a:pathLst>
                <a:path extrusionOk="0" h="70833" w="72447">
                  <a:moveTo>
                    <a:pt x="1" y="0"/>
                  </a:moveTo>
                  <a:lnTo>
                    <a:pt x="70699" y="70832"/>
                  </a:lnTo>
                  <a:lnTo>
                    <a:pt x="72446" y="67875"/>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347" name="Shape 1347"/>
            <p:cNvSpPr/>
            <p:nvPr/>
          </p:nvSpPr>
          <p:spPr>
            <a:xfrm>
              <a:off x="5510250" y="1431100"/>
              <a:ext cx="1754025" cy="1706975"/>
            </a:xfrm>
            <a:custGeom>
              <a:pathLst>
                <a:path extrusionOk="0" h="68279" w="70161">
                  <a:moveTo>
                    <a:pt x="0" y="0"/>
                  </a:moveTo>
                  <a:lnTo>
                    <a:pt x="68413" y="68278"/>
                  </a:lnTo>
                  <a:lnTo>
                    <a:pt x="70161" y="65456"/>
                  </a:lnTo>
                  <a:lnTo>
                    <a:pt x="4704"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348" name="Shape 1348"/>
            <p:cNvSpPr/>
            <p:nvPr/>
          </p:nvSpPr>
          <p:spPr>
            <a:xfrm>
              <a:off x="5607675" y="1431100"/>
              <a:ext cx="1690200" cy="1646500"/>
            </a:xfrm>
            <a:custGeom>
              <a:pathLst>
                <a:path extrusionOk="0" h="65860" w="67608">
                  <a:moveTo>
                    <a:pt x="1" y="0"/>
                  </a:moveTo>
                  <a:lnTo>
                    <a:pt x="65995" y="65859"/>
                  </a:lnTo>
                  <a:lnTo>
                    <a:pt x="67608" y="62902"/>
                  </a:lnTo>
                  <a:lnTo>
                    <a:pt x="4705"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349" name="Shape 1349"/>
            <p:cNvSpPr/>
            <p:nvPr/>
          </p:nvSpPr>
          <p:spPr>
            <a:xfrm>
              <a:off x="5705125" y="1431100"/>
              <a:ext cx="1629725" cy="1586000"/>
            </a:xfrm>
            <a:custGeom>
              <a:pathLst>
                <a:path extrusionOk="0" h="63440" w="65189">
                  <a:moveTo>
                    <a:pt x="1" y="0"/>
                  </a:moveTo>
                  <a:lnTo>
                    <a:pt x="63441" y="63440"/>
                  </a:lnTo>
                  <a:lnTo>
                    <a:pt x="65188" y="60483"/>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350" name="Shape 1350"/>
            <p:cNvSpPr/>
            <p:nvPr/>
          </p:nvSpPr>
          <p:spPr>
            <a:xfrm>
              <a:off x="5802575" y="1431100"/>
              <a:ext cx="1565875" cy="1525525"/>
            </a:xfrm>
            <a:custGeom>
              <a:pathLst>
                <a:path extrusionOk="0" h="61021" w="62635">
                  <a:moveTo>
                    <a:pt x="1" y="0"/>
                  </a:moveTo>
                  <a:lnTo>
                    <a:pt x="61021" y="61020"/>
                  </a:lnTo>
                  <a:lnTo>
                    <a:pt x="62634" y="58064"/>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351" name="Shape 1351"/>
            <p:cNvSpPr/>
            <p:nvPr/>
          </p:nvSpPr>
          <p:spPr>
            <a:xfrm>
              <a:off x="5900025" y="1431100"/>
              <a:ext cx="1481850" cy="1461675"/>
            </a:xfrm>
            <a:custGeom>
              <a:pathLst>
                <a:path extrusionOk="0" h="58467" w="59274">
                  <a:moveTo>
                    <a:pt x="0" y="0"/>
                  </a:moveTo>
                  <a:lnTo>
                    <a:pt x="58468" y="58467"/>
                  </a:lnTo>
                  <a:lnTo>
                    <a:pt x="59274" y="57123"/>
                  </a:lnTo>
                  <a:lnTo>
                    <a:pt x="56048" y="51478"/>
                  </a:lnTo>
                  <a:lnTo>
                    <a:pt x="4570"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352" name="Shape 1352"/>
            <p:cNvSpPr/>
            <p:nvPr/>
          </p:nvSpPr>
          <p:spPr>
            <a:xfrm>
              <a:off x="5997475" y="1431100"/>
              <a:ext cx="1307125" cy="1297025"/>
            </a:xfrm>
            <a:custGeom>
              <a:pathLst>
                <a:path extrusionOk="0" h="51881" w="52285">
                  <a:moveTo>
                    <a:pt x="0" y="0"/>
                  </a:moveTo>
                  <a:lnTo>
                    <a:pt x="51747" y="51881"/>
                  </a:lnTo>
                  <a:lnTo>
                    <a:pt x="52285" y="51478"/>
                  </a:lnTo>
                  <a:lnTo>
                    <a:pt x="46908"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353" name="Shape 1353"/>
            <p:cNvSpPr/>
            <p:nvPr/>
          </p:nvSpPr>
          <p:spPr>
            <a:xfrm>
              <a:off x="6094900" y="1431100"/>
              <a:ext cx="1075300" cy="1065175"/>
            </a:xfrm>
            <a:custGeom>
              <a:pathLst>
                <a:path extrusionOk="0" h="42607" w="43012">
                  <a:moveTo>
                    <a:pt x="1" y="0"/>
                  </a:moveTo>
                  <a:lnTo>
                    <a:pt x="42608" y="42607"/>
                  </a:lnTo>
                  <a:lnTo>
                    <a:pt x="43011" y="42338"/>
                  </a:lnTo>
                  <a:lnTo>
                    <a:pt x="37769" y="33064"/>
                  </a:lnTo>
                  <a:lnTo>
                    <a:pt x="4571"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354" name="Shape 1354"/>
            <p:cNvSpPr/>
            <p:nvPr/>
          </p:nvSpPr>
          <p:spPr>
            <a:xfrm>
              <a:off x="6189000" y="1431100"/>
              <a:ext cx="850150" cy="836700"/>
            </a:xfrm>
            <a:custGeom>
              <a:pathLst>
                <a:path extrusionOk="0" h="33468" w="34006">
                  <a:moveTo>
                    <a:pt x="0" y="0"/>
                  </a:moveTo>
                  <a:lnTo>
                    <a:pt x="33602" y="33467"/>
                  </a:lnTo>
                  <a:lnTo>
                    <a:pt x="34005" y="33198"/>
                  </a:lnTo>
                  <a:lnTo>
                    <a:pt x="28629" y="23924"/>
                  </a:lnTo>
                  <a:lnTo>
                    <a:pt x="4705"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355" name="Shape 1355"/>
            <p:cNvSpPr/>
            <p:nvPr/>
          </p:nvSpPr>
          <p:spPr>
            <a:xfrm>
              <a:off x="6286450" y="1431100"/>
              <a:ext cx="618300" cy="608200"/>
            </a:xfrm>
            <a:custGeom>
              <a:pathLst>
                <a:path extrusionOk="0" h="24328" w="24732">
                  <a:moveTo>
                    <a:pt x="0" y="0"/>
                  </a:moveTo>
                  <a:lnTo>
                    <a:pt x="24328" y="24328"/>
                  </a:lnTo>
                  <a:lnTo>
                    <a:pt x="24731" y="23924"/>
                  </a:lnTo>
                  <a:lnTo>
                    <a:pt x="19489" y="14785"/>
                  </a:lnTo>
                  <a:lnTo>
                    <a:pt x="4704"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356" name="Shape 1356"/>
            <p:cNvSpPr/>
            <p:nvPr/>
          </p:nvSpPr>
          <p:spPr>
            <a:xfrm>
              <a:off x="6383900" y="1431100"/>
              <a:ext cx="389800" cy="376350"/>
            </a:xfrm>
            <a:custGeom>
              <a:pathLst>
                <a:path extrusionOk="0" h="15054" w="15592">
                  <a:moveTo>
                    <a:pt x="0" y="0"/>
                  </a:moveTo>
                  <a:lnTo>
                    <a:pt x="15188" y="15054"/>
                  </a:lnTo>
                  <a:lnTo>
                    <a:pt x="15591" y="14785"/>
                  </a:lnTo>
                  <a:lnTo>
                    <a:pt x="10215"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357" name="Shape 1357"/>
            <p:cNvSpPr/>
            <p:nvPr/>
          </p:nvSpPr>
          <p:spPr>
            <a:xfrm>
              <a:off x="6481325" y="1431100"/>
              <a:ext cx="157950" cy="147850"/>
            </a:xfrm>
            <a:custGeom>
              <a:pathLst>
                <a:path extrusionOk="0" h="5914" w="6318">
                  <a:moveTo>
                    <a:pt x="1" y="0"/>
                  </a:moveTo>
                  <a:lnTo>
                    <a:pt x="5915" y="5914"/>
                  </a:lnTo>
                  <a:lnTo>
                    <a:pt x="6318" y="5645"/>
                  </a:lnTo>
                  <a:lnTo>
                    <a:pt x="3092"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358" name="Shape 1358"/>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9" name="Shape 1359"/>
          <p:cNvSpPr/>
          <p:nvPr/>
        </p:nvSpPr>
        <p:spPr>
          <a:xfrm flipH="1" rot="10800000">
            <a:off x="503115" y="1161450"/>
            <a:ext cx="352800" cy="3054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360" name="Shape 1360"/>
          <p:cNvSpPr/>
          <p:nvPr/>
        </p:nvSpPr>
        <p:spPr>
          <a:xfrm flipH="1" rot="10800000">
            <a:off x="1208423" y="-131812"/>
            <a:ext cx="674399" cy="584400"/>
          </a:xfrm>
          <a:prstGeom prst="hexagon">
            <a:avLst>
              <a:gd fmla="val 28678" name="adj"/>
              <a:gd fmla="val 115470" name="vf"/>
            </a:avLst>
          </a:prstGeom>
          <a:noFill/>
          <a:ln cap="flat" cmpd="sng" w="76200">
            <a:solidFill>
              <a:srgbClr val="184769"/>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1" name="Shape 1361"/>
          <p:cNvSpPr/>
          <p:nvPr/>
        </p:nvSpPr>
        <p:spPr>
          <a:xfrm flipH="1" rot="10800000">
            <a:off x="247753" y="49692"/>
            <a:ext cx="295200" cy="255600"/>
          </a:xfrm>
          <a:prstGeom prst="hexagon">
            <a:avLst>
              <a:gd fmla="val 28678" name="adj"/>
              <a:gd fmla="val 115470" name="vf"/>
            </a:avLst>
          </a:prstGeom>
          <a:solidFill>
            <a:srgbClr val="00E1C6"/>
          </a:solidFill>
          <a:ln>
            <a:noFill/>
          </a:ln>
        </p:spPr>
        <p:txBody>
          <a:bodyPr anchorCtr="0" anchor="ctr" bIns="91425" lIns="91425" rIns="91425" tIns="91425">
            <a:noAutofit/>
          </a:bodyPr>
          <a:lstStyle/>
          <a:p>
            <a:pPr lvl="0">
              <a:spcBef>
                <a:spcPts val="0"/>
              </a:spcBef>
              <a:buNone/>
            </a:pPr>
            <a:r>
              <a:t/>
            </a:r>
            <a:endParaRPr/>
          </a:p>
        </p:txBody>
      </p:sp>
      <p:grpSp>
        <p:nvGrpSpPr>
          <p:cNvPr id="1362" name="Shape 1362"/>
          <p:cNvGrpSpPr/>
          <p:nvPr/>
        </p:nvGrpSpPr>
        <p:grpSpPr>
          <a:xfrm flipH="1" rot="10800000">
            <a:off x="8218342" y="4123089"/>
            <a:ext cx="685311" cy="593091"/>
            <a:chOff x="238125" y="1431100"/>
            <a:chExt cx="3296350" cy="2852775"/>
          </a:xfrm>
        </p:grpSpPr>
        <p:sp>
          <p:nvSpPr>
            <p:cNvPr id="1363" name="Shape 1363"/>
            <p:cNvSpPr/>
            <p:nvPr/>
          </p:nvSpPr>
          <p:spPr>
            <a:xfrm>
              <a:off x="980725" y="4136025"/>
              <a:ext cx="157950" cy="147850"/>
            </a:xfrm>
            <a:custGeom>
              <a:pathLst>
                <a:path extrusionOk="0" h="5914" w="6318">
                  <a:moveTo>
                    <a:pt x="403" y="0"/>
                  </a:moveTo>
                  <a:lnTo>
                    <a:pt x="0" y="269"/>
                  </a:lnTo>
                  <a:lnTo>
                    <a:pt x="3226" y="5914"/>
                  </a:lnTo>
                  <a:lnTo>
                    <a:pt x="6317" y="5914"/>
                  </a:lnTo>
                  <a:lnTo>
                    <a:pt x="403" y="0"/>
                  </a:lnTo>
                  <a:close/>
                </a:path>
              </a:pathLst>
            </a:custGeom>
            <a:solidFill>
              <a:srgbClr val="00E2C7"/>
            </a:solidFill>
            <a:ln>
              <a:noFill/>
            </a:ln>
          </p:spPr>
          <p:txBody>
            <a:bodyPr anchorCtr="0" anchor="ctr" bIns="91425" lIns="91425" rIns="91425" tIns="91425">
              <a:noAutofit/>
            </a:bodyPr>
            <a:lstStyle/>
            <a:p>
              <a:pPr lvl="0">
                <a:spcBef>
                  <a:spcPts val="0"/>
                </a:spcBef>
                <a:buNone/>
              </a:pPr>
              <a:r>
                <a:t/>
              </a:r>
              <a:endParaRPr/>
            </a:p>
          </p:txBody>
        </p:sp>
        <p:sp>
          <p:nvSpPr>
            <p:cNvPr id="1364" name="Shape 1364"/>
            <p:cNvSpPr/>
            <p:nvPr/>
          </p:nvSpPr>
          <p:spPr>
            <a:xfrm>
              <a:off x="849675" y="3907525"/>
              <a:ext cx="386425" cy="376350"/>
            </a:xfrm>
            <a:custGeom>
              <a:pathLst>
                <a:path extrusionOk="0" h="15054" w="15457">
                  <a:moveTo>
                    <a:pt x="403" y="0"/>
                  </a:moveTo>
                  <a:lnTo>
                    <a:pt x="0" y="269"/>
                  </a:lnTo>
                  <a:lnTo>
                    <a:pt x="5242" y="9543"/>
                  </a:lnTo>
                  <a:lnTo>
                    <a:pt x="10887" y="15054"/>
                  </a:lnTo>
                  <a:lnTo>
                    <a:pt x="15457" y="15054"/>
                  </a:lnTo>
                  <a:lnTo>
                    <a:pt x="403" y="0"/>
                  </a:lnTo>
                  <a:close/>
                </a:path>
              </a:pathLst>
            </a:custGeom>
            <a:solidFill>
              <a:srgbClr val="01E0C8"/>
            </a:solidFill>
            <a:ln>
              <a:noFill/>
            </a:ln>
          </p:spPr>
          <p:txBody>
            <a:bodyPr anchorCtr="0" anchor="ctr" bIns="91425" lIns="91425" rIns="91425" tIns="91425">
              <a:noAutofit/>
            </a:bodyPr>
            <a:lstStyle/>
            <a:p>
              <a:pPr lvl="0">
                <a:spcBef>
                  <a:spcPts val="0"/>
                </a:spcBef>
                <a:buNone/>
              </a:pPr>
              <a:r>
                <a:t/>
              </a:r>
              <a:endParaRPr/>
            </a:p>
          </p:txBody>
        </p:sp>
        <p:sp>
          <p:nvSpPr>
            <p:cNvPr id="1365" name="Shape 1365"/>
            <p:cNvSpPr/>
            <p:nvPr/>
          </p:nvSpPr>
          <p:spPr>
            <a:xfrm>
              <a:off x="715250" y="3675675"/>
              <a:ext cx="618300" cy="608200"/>
            </a:xfrm>
            <a:custGeom>
              <a:pathLst>
                <a:path extrusionOk="0" h="24328" w="24732">
                  <a:moveTo>
                    <a:pt x="404" y="0"/>
                  </a:moveTo>
                  <a:lnTo>
                    <a:pt x="1" y="404"/>
                  </a:lnTo>
                  <a:lnTo>
                    <a:pt x="5377" y="9543"/>
                  </a:lnTo>
                  <a:lnTo>
                    <a:pt x="20162" y="24328"/>
                  </a:lnTo>
                  <a:lnTo>
                    <a:pt x="24732" y="24328"/>
                  </a:lnTo>
                  <a:lnTo>
                    <a:pt x="404" y="0"/>
                  </a:lnTo>
                  <a:close/>
                </a:path>
              </a:pathLst>
            </a:custGeom>
            <a:solidFill>
              <a:srgbClr val="02DFC8"/>
            </a:solidFill>
            <a:ln>
              <a:noFill/>
            </a:ln>
          </p:spPr>
          <p:txBody>
            <a:bodyPr anchorCtr="0" anchor="ctr" bIns="91425" lIns="91425" rIns="91425" tIns="91425">
              <a:noAutofit/>
            </a:bodyPr>
            <a:lstStyle/>
            <a:p>
              <a:pPr lvl="0">
                <a:spcBef>
                  <a:spcPts val="0"/>
                </a:spcBef>
                <a:buNone/>
              </a:pPr>
              <a:r>
                <a:t/>
              </a:r>
              <a:endParaRPr/>
            </a:p>
          </p:txBody>
        </p:sp>
        <p:sp>
          <p:nvSpPr>
            <p:cNvPr id="1366" name="Shape 1366"/>
            <p:cNvSpPr/>
            <p:nvPr/>
          </p:nvSpPr>
          <p:spPr>
            <a:xfrm>
              <a:off x="584200" y="3447175"/>
              <a:ext cx="846800" cy="836700"/>
            </a:xfrm>
            <a:custGeom>
              <a:pathLst>
                <a:path extrusionOk="0" h="33468" w="33872">
                  <a:moveTo>
                    <a:pt x="404" y="1"/>
                  </a:moveTo>
                  <a:lnTo>
                    <a:pt x="1" y="270"/>
                  </a:lnTo>
                  <a:lnTo>
                    <a:pt x="5243" y="9544"/>
                  </a:lnTo>
                  <a:lnTo>
                    <a:pt x="29167" y="33468"/>
                  </a:lnTo>
                  <a:lnTo>
                    <a:pt x="33872" y="33468"/>
                  </a:lnTo>
                  <a:lnTo>
                    <a:pt x="404" y="1"/>
                  </a:lnTo>
                  <a:close/>
                </a:path>
              </a:pathLst>
            </a:custGeom>
            <a:solidFill>
              <a:srgbClr val="03DDC9"/>
            </a:solidFill>
            <a:ln>
              <a:noFill/>
            </a:ln>
          </p:spPr>
          <p:txBody>
            <a:bodyPr anchorCtr="0" anchor="ctr" bIns="91425" lIns="91425" rIns="91425" tIns="91425">
              <a:noAutofit/>
            </a:bodyPr>
            <a:lstStyle/>
            <a:p>
              <a:pPr lvl="0">
                <a:spcBef>
                  <a:spcPts val="0"/>
                </a:spcBef>
                <a:buNone/>
              </a:pPr>
              <a:r>
                <a:t/>
              </a:r>
              <a:endParaRPr/>
            </a:p>
          </p:txBody>
        </p:sp>
        <p:sp>
          <p:nvSpPr>
            <p:cNvPr id="1367" name="Shape 1367"/>
            <p:cNvSpPr/>
            <p:nvPr/>
          </p:nvSpPr>
          <p:spPr>
            <a:xfrm>
              <a:off x="449800" y="3218700"/>
              <a:ext cx="1078650" cy="1065175"/>
            </a:xfrm>
            <a:custGeom>
              <a:pathLst>
                <a:path extrusionOk="0" h="42607" w="43146">
                  <a:moveTo>
                    <a:pt x="404" y="0"/>
                  </a:moveTo>
                  <a:lnTo>
                    <a:pt x="1" y="269"/>
                  </a:lnTo>
                  <a:lnTo>
                    <a:pt x="5377" y="9543"/>
                  </a:lnTo>
                  <a:lnTo>
                    <a:pt x="38441" y="42607"/>
                  </a:lnTo>
                  <a:lnTo>
                    <a:pt x="43145" y="42607"/>
                  </a:lnTo>
                  <a:lnTo>
                    <a:pt x="404" y="0"/>
                  </a:lnTo>
                  <a:close/>
                </a:path>
              </a:pathLst>
            </a:custGeom>
            <a:solidFill>
              <a:srgbClr val="04DBC9"/>
            </a:solidFill>
            <a:ln>
              <a:noFill/>
            </a:ln>
          </p:spPr>
          <p:txBody>
            <a:bodyPr anchorCtr="0" anchor="ctr" bIns="91425" lIns="91425" rIns="91425" tIns="91425">
              <a:noAutofit/>
            </a:bodyPr>
            <a:lstStyle/>
            <a:p>
              <a:pPr lvl="0">
                <a:spcBef>
                  <a:spcPts val="0"/>
                </a:spcBef>
                <a:buNone/>
              </a:pPr>
              <a:r>
                <a:t/>
              </a:r>
              <a:endParaRPr/>
            </a:p>
          </p:txBody>
        </p:sp>
        <p:sp>
          <p:nvSpPr>
            <p:cNvPr id="1368" name="Shape 1368"/>
            <p:cNvSpPr/>
            <p:nvPr/>
          </p:nvSpPr>
          <p:spPr>
            <a:xfrm>
              <a:off x="318750" y="2990200"/>
              <a:ext cx="1307150" cy="1293675"/>
            </a:xfrm>
            <a:custGeom>
              <a:pathLst>
                <a:path extrusionOk="0" h="51747" w="52286">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anchorCtr="0" anchor="ctr" bIns="91425" lIns="91425" rIns="91425" tIns="91425">
              <a:noAutofit/>
            </a:bodyPr>
            <a:lstStyle/>
            <a:p>
              <a:pPr lvl="0">
                <a:spcBef>
                  <a:spcPts val="0"/>
                </a:spcBef>
                <a:buNone/>
              </a:pPr>
              <a:r>
                <a:t/>
              </a:r>
              <a:endParaRPr/>
            </a:p>
          </p:txBody>
        </p:sp>
        <p:sp>
          <p:nvSpPr>
            <p:cNvPr id="1369" name="Shape 1369"/>
            <p:cNvSpPr/>
            <p:nvPr/>
          </p:nvSpPr>
          <p:spPr>
            <a:xfrm>
              <a:off x="1286500" y="3964650"/>
              <a:ext cx="436850" cy="319225"/>
            </a:xfrm>
            <a:custGeom>
              <a:pathLst>
                <a:path extrusionOk="0" h="12769" w="17474">
                  <a:moveTo>
                    <a:pt x="0" y="0"/>
                  </a:moveTo>
                  <a:lnTo>
                    <a:pt x="12769" y="12769"/>
                  </a:lnTo>
                  <a:lnTo>
                    <a:pt x="17473" y="12769"/>
                  </a:lnTo>
                  <a:lnTo>
                    <a:pt x="4704"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70" name="Shape 1370"/>
            <p:cNvSpPr/>
            <p:nvPr/>
          </p:nvSpPr>
          <p:spPr>
            <a:xfrm>
              <a:off x="238125" y="2822200"/>
              <a:ext cx="924075" cy="1008075"/>
            </a:xfrm>
            <a:custGeom>
              <a:pathLst>
                <a:path extrusionOk="0" h="40323" w="36963">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anchorCtr="0" anchor="ctr" bIns="91425" lIns="91425" rIns="91425" tIns="91425">
              <a:noAutofit/>
            </a:bodyPr>
            <a:lstStyle/>
            <a:p>
              <a:pPr lvl="0">
                <a:spcBef>
                  <a:spcPts val="0"/>
                </a:spcBef>
                <a:buNone/>
              </a:pPr>
              <a:r>
                <a:t/>
              </a:r>
              <a:endParaRPr/>
            </a:p>
          </p:txBody>
        </p:sp>
        <p:sp>
          <p:nvSpPr>
            <p:cNvPr id="1371" name="Shape 1371"/>
            <p:cNvSpPr/>
            <p:nvPr/>
          </p:nvSpPr>
          <p:spPr>
            <a:xfrm>
              <a:off x="1383925" y="3964650"/>
              <a:ext cx="433500" cy="319225"/>
            </a:xfrm>
            <a:custGeom>
              <a:pathLst>
                <a:path extrusionOk="0" h="12769" w="17340">
                  <a:moveTo>
                    <a:pt x="1" y="0"/>
                  </a:moveTo>
                  <a:lnTo>
                    <a:pt x="12770" y="12769"/>
                  </a:lnTo>
                  <a:lnTo>
                    <a:pt x="17339" y="12769"/>
                  </a:lnTo>
                  <a:lnTo>
                    <a:pt x="4705" y="0"/>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72" name="Shape 1372"/>
            <p:cNvSpPr/>
            <p:nvPr/>
          </p:nvSpPr>
          <p:spPr>
            <a:xfrm>
              <a:off x="251550" y="2761700"/>
              <a:ext cx="779600" cy="840075"/>
            </a:xfrm>
            <a:custGeom>
              <a:pathLst>
                <a:path extrusionOk="0" h="33603" w="31184">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anchorCtr="0" anchor="ctr" bIns="91425" lIns="91425" rIns="91425" tIns="91425">
              <a:noAutofit/>
            </a:bodyPr>
            <a:lstStyle/>
            <a:p>
              <a:pPr lvl="0">
                <a:spcBef>
                  <a:spcPts val="0"/>
                </a:spcBef>
                <a:buNone/>
              </a:pPr>
              <a:r>
                <a:t/>
              </a:r>
              <a:endParaRPr/>
            </a:p>
          </p:txBody>
        </p:sp>
        <p:sp>
          <p:nvSpPr>
            <p:cNvPr id="1373" name="Shape 1373"/>
            <p:cNvSpPr/>
            <p:nvPr/>
          </p:nvSpPr>
          <p:spPr>
            <a:xfrm>
              <a:off x="288525" y="2697875"/>
              <a:ext cx="608200" cy="675400"/>
            </a:xfrm>
            <a:custGeom>
              <a:pathLst>
                <a:path extrusionOk="0" h="27016" w="24328">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74" name="Shape 1374"/>
            <p:cNvSpPr/>
            <p:nvPr/>
          </p:nvSpPr>
          <p:spPr>
            <a:xfrm>
              <a:off x="1481375" y="3964650"/>
              <a:ext cx="433500" cy="319225"/>
            </a:xfrm>
            <a:custGeom>
              <a:pathLst>
                <a:path extrusionOk="0" h="12769" w="17340">
                  <a:moveTo>
                    <a:pt x="1" y="0"/>
                  </a:moveTo>
                  <a:lnTo>
                    <a:pt x="12769" y="12769"/>
                  </a:lnTo>
                  <a:lnTo>
                    <a:pt x="17339" y="12769"/>
                  </a:lnTo>
                  <a:lnTo>
                    <a:pt x="4705" y="0"/>
                  </a:lnTo>
                  <a:close/>
                </a:path>
              </a:pathLst>
            </a:custGeom>
            <a:solidFill>
              <a:srgbClr val="09D4CC"/>
            </a:solidFill>
            <a:ln>
              <a:noFill/>
            </a:ln>
          </p:spPr>
          <p:txBody>
            <a:bodyPr anchorCtr="0" anchor="ctr" bIns="91425" lIns="91425" rIns="91425" tIns="91425">
              <a:noAutofit/>
            </a:bodyPr>
            <a:lstStyle/>
            <a:p>
              <a:pPr lvl="0">
                <a:spcBef>
                  <a:spcPts val="0"/>
                </a:spcBef>
                <a:buNone/>
              </a:pPr>
              <a:r>
                <a:t/>
              </a:r>
              <a:endParaRPr/>
            </a:p>
          </p:txBody>
        </p:sp>
        <p:sp>
          <p:nvSpPr>
            <p:cNvPr id="1375" name="Shape 1375"/>
            <p:cNvSpPr/>
            <p:nvPr/>
          </p:nvSpPr>
          <p:spPr>
            <a:xfrm>
              <a:off x="1578825" y="3964650"/>
              <a:ext cx="433500" cy="319225"/>
            </a:xfrm>
            <a:custGeom>
              <a:pathLst>
                <a:path extrusionOk="0" h="12769" w="17340">
                  <a:moveTo>
                    <a:pt x="1" y="0"/>
                  </a:moveTo>
                  <a:lnTo>
                    <a:pt x="12769" y="12769"/>
                  </a:lnTo>
                  <a:lnTo>
                    <a:pt x="17339" y="12769"/>
                  </a:lnTo>
                  <a:lnTo>
                    <a:pt x="4570" y="0"/>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376" name="Shape 1376"/>
            <p:cNvSpPr/>
            <p:nvPr/>
          </p:nvSpPr>
          <p:spPr>
            <a:xfrm>
              <a:off x="322125" y="2637375"/>
              <a:ext cx="443550" cy="504050"/>
            </a:xfrm>
            <a:custGeom>
              <a:pathLst>
                <a:path extrusionOk="0" h="20162" w="17742">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anchorCtr="0" anchor="ctr" bIns="91425" lIns="91425" rIns="91425" tIns="91425">
              <a:noAutofit/>
            </a:bodyPr>
            <a:lstStyle/>
            <a:p>
              <a:pPr lvl="0">
                <a:spcBef>
                  <a:spcPts val="0"/>
                </a:spcBef>
                <a:buNone/>
              </a:pPr>
              <a:r>
                <a:t/>
              </a:r>
              <a:endParaRPr/>
            </a:p>
          </p:txBody>
        </p:sp>
        <p:sp>
          <p:nvSpPr>
            <p:cNvPr id="1377" name="Shape 1377"/>
            <p:cNvSpPr/>
            <p:nvPr/>
          </p:nvSpPr>
          <p:spPr>
            <a:xfrm>
              <a:off x="359075" y="2576900"/>
              <a:ext cx="275575" cy="336050"/>
            </a:xfrm>
            <a:custGeom>
              <a:pathLst>
                <a:path extrusionOk="0" h="13442" w="11023">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378" name="Shape 1378"/>
            <p:cNvSpPr/>
            <p:nvPr/>
          </p:nvSpPr>
          <p:spPr>
            <a:xfrm>
              <a:off x="1676275" y="3964650"/>
              <a:ext cx="433475" cy="319225"/>
            </a:xfrm>
            <a:custGeom>
              <a:pathLst>
                <a:path extrusionOk="0" h="12769" w="17339">
                  <a:moveTo>
                    <a:pt x="0" y="0"/>
                  </a:moveTo>
                  <a:lnTo>
                    <a:pt x="12769" y="12769"/>
                  </a:lnTo>
                  <a:lnTo>
                    <a:pt x="17339" y="12769"/>
                  </a:lnTo>
                  <a:lnTo>
                    <a:pt x="4570" y="0"/>
                  </a:lnTo>
                  <a:close/>
                </a:path>
              </a:pathLst>
            </a:custGeom>
            <a:solidFill>
              <a:srgbClr val="0BD1CD"/>
            </a:solidFill>
            <a:ln>
              <a:noFill/>
            </a:ln>
          </p:spPr>
          <p:txBody>
            <a:bodyPr anchorCtr="0" anchor="ctr" bIns="91425" lIns="91425" rIns="91425" tIns="91425">
              <a:noAutofit/>
            </a:bodyPr>
            <a:lstStyle/>
            <a:p>
              <a:pPr lvl="0">
                <a:spcBef>
                  <a:spcPts val="0"/>
                </a:spcBef>
                <a:buNone/>
              </a:pPr>
              <a:r>
                <a:t/>
              </a:r>
              <a:endParaRPr/>
            </a:p>
          </p:txBody>
        </p:sp>
        <p:sp>
          <p:nvSpPr>
            <p:cNvPr id="1379" name="Shape 1379"/>
            <p:cNvSpPr/>
            <p:nvPr/>
          </p:nvSpPr>
          <p:spPr>
            <a:xfrm>
              <a:off x="392675" y="2513050"/>
              <a:ext cx="275575" cy="309175"/>
            </a:xfrm>
            <a:custGeom>
              <a:pathLst>
                <a:path extrusionOk="0" h="12367" w="11023">
                  <a:moveTo>
                    <a:pt x="1748" y="1"/>
                  </a:moveTo>
                  <a:lnTo>
                    <a:pt x="1" y="2958"/>
                  </a:lnTo>
                  <a:lnTo>
                    <a:pt x="9409" y="12366"/>
                  </a:lnTo>
                  <a:lnTo>
                    <a:pt x="11022" y="9409"/>
                  </a:lnTo>
                  <a:lnTo>
                    <a:pt x="1748" y="1"/>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380" name="Shape 1380"/>
            <p:cNvSpPr/>
            <p:nvPr/>
          </p:nvSpPr>
          <p:spPr>
            <a:xfrm>
              <a:off x="1773725" y="3964650"/>
              <a:ext cx="433475" cy="319225"/>
            </a:xfrm>
            <a:custGeom>
              <a:pathLst>
                <a:path extrusionOk="0" h="12769" w="17339">
                  <a:moveTo>
                    <a:pt x="0" y="0"/>
                  </a:moveTo>
                  <a:lnTo>
                    <a:pt x="12634" y="12769"/>
                  </a:lnTo>
                  <a:lnTo>
                    <a:pt x="17339" y="12769"/>
                  </a:lnTo>
                  <a:lnTo>
                    <a:pt x="4570" y="0"/>
                  </a:lnTo>
                  <a:close/>
                </a:path>
              </a:pathLst>
            </a:custGeom>
            <a:solidFill>
              <a:srgbClr val="0CCFCD"/>
            </a:solidFill>
            <a:ln>
              <a:noFill/>
            </a:ln>
          </p:spPr>
          <p:txBody>
            <a:bodyPr anchorCtr="0" anchor="ctr" bIns="91425" lIns="91425" rIns="91425" tIns="91425">
              <a:noAutofit/>
            </a:bodyPr>
            <a:lstStyle/>
            <a:p>
              <a:pPr lvl="0">
                <a:spcBef>
                  <a:spcPts val="0"/>
                </a:spcBef>
                <a:buNone/>
              </a:pPr>
              <a:r>
                <a:t/>
              </a:r>
              <a:endParaRPr/>
            </a:p>
          </p:txBody>
        </p:sp>
        <p:sp>
          <p:nvSpPr>
            <p:cNvPr id="1381" name="Shape 1381"/>
            <p:cNvSpPr/>
            <p:nvPr/>
          </p:nvSpPr>
          <p:spPr>
            <a:xfrm>
              <a:off x="429650" y="2452575"/>
              <a:ext cx="275550" cy="305800"/>
            </a:xfrm>
            <a:custGeom>
              <a:pathLst>
                <a:path extrusionOk="0" h="12232" w="11022">
                  <a:moveTo>
                    <a:pt x="1748" y="1"/>
                  </a:moveTo>
                  <a:lnTo>
                    <a:pt x="0" y="2957"/>
                  </a:lnTo>
                  <a:lnTo>
                    <a:pt x="9274" y="12232"/>
                  </a:lnTo>
                  <a:lnTo>
                    <a:pt x="11022" y="9275"/>
                  </a:lnTo>
                  <a:lnTo>
                    <a:pt x="1748" y="1"/>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382" name="Shape 1382"/>
            <p:cNvSpPr/>
            <p:nvPr/>
          </p:nvSpPr>
          <p:spPr>
            <a:xfrm>
              <a:off x="1871150" y="3964650"/>
              <a:ext cx="433500" cy="319225"/>
            </a:xfrm>
            <a:custGeom>
              <a:pathLst>
                <a:path extrusionOk="0" h="12769" w="17340">
                  <a:moveTo>
                    <a:pt x="1" y="0"/>
                  </a:moveTo>
                  <a:lnTo>
                    <a:pt x="12635" y="12769"/>
                  </a:lnTo>
                  <a:lnTo>
                    <a:pt x="17340" y="12769"/>
                  </a:lnTo>
                  <a:lnTo>
                    <a:pt x="4571" y="0"/>
                  </a:lnTo>
                  <a:close/>
                </a:path>
              </a:pathLst>
            </a:custGeom>
            <a:solidFill>
              <a:srgbClr val="0DCDCE"/>
            </a:solidFill>
            <a:ln>
              <a:noFill/>
            </a:ln>
          </p:spPr>
          <p:txBody>
            <a:bodyPr anchorCtr="0" anchor="ctr" bIns="91425" lIns="91425" rIns="91425" tIns="91425">
              <a:noAutofit/>
            </a:bodyPr>
            <a:lstStyle/>
            <a:p>
              <a:pPr lvl="0">
                <a:spcBef>
                  <a:spcPts val="0"/>
                </a:spcBef>
                <a:buNone/>
              </a:pPr>
              <a:r>
                <a:t/>
              </a:r>
              <a:endParaRPr/>
            </a:p>
          </p:txBody>
        </p:sp>
        <p:sp>
          <p:nvSpPr>
            <p:cNvPr id="1383" name="Shape 1383"/>
            <p:cNvSpPr/>
            <p:nvPr/>
          </p:nvSpPr>
          <p:spPr>
            <a:xfrm>
              <a:off x="1965250" y="3964650"/>
              <a:ext cx="436850" cy="319225"/>
            </a:xfrm>
            <a:custGeom>
              <a:pathLst>
                <a:path extrusionOk="0" h="12769" w="17474">
                  <a:moveTo>
                    <a:pt x="0" y="0"/>
                  </a:moveTo>
                  <a:lnTo>
                    <a:pt x="12769" y="12769"/>
                  </a:lnTo>
                  <a:lnTo>
                    <a:pt x="17473" y="12769"/>
                  </a:lnTo>
                  <a:lnTo>
                    <a:pt x="4705"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384" name="Shape 1384"/>
            <p:cNvSpPr/>
            <p:nvPr/>
          </p:nvSpPr>
          <p:spPr>
            <a:xfrm>
              <a:off x="466600" y="2392100"/>
              <a:ext cx="272200" cy="305800"/>
            </a:xfrm>
            <a:custGeom>
              <a:pathLst>
                <a:path extrusionOk="0" h="12232" w="10888">
                  <a:moveTo>
                    <a:pt x="1614" y="0"/>
                  </a:moveTo>
                  <a:lnTo>
                    <a:pt x="1" y="2957"/>
                  </a:lnTo>
                  <a:lnTo>
                    <a:pt x="9275" y="12231"/>
                  </a:lnTo>
                  <a:lnTo>
                    <a:pt x="10888" y="9274"/>
                  </a:lnTo>
                  <a:lnTo>
                    <a:pt x="1614" y="0"/>
                  </a:lnTo>
                  <a:close/>
                </a:path>
              </a:pathLst>
            </a:custGeom>
            <a:solidFill>
              <a:srgbClr val="0ECCCF"/>
            </a:solidFill>
            <a:ln>
              <a:noFill/>
            </a:ln>
          </p:spPr>
          <p:txBody>
            <a:bodyPr anchorCtr="0" anchor="ctr" bIns="91425" lIns="91425" rIns="91425" tIns="91425">
              <a:noAutofit/>
            </a:bodyPr>
            <a:lstStyle/>
            <a:p>
              <a:pPr lvl="0">
                <a:spcBef>
                  <a:spcPts val="0"/>
                </a:spcBef>
                <a:buNone/>
              </a:pPr>
              <a:r>
                <a:t/>
              </a:r>
              <a:endParaRPr/>
            </a:p>
          </p:txBody>
        </p:sp>
        <p:sp>
          <p:nvSpPr>
            <p:cNvPr id="1385" name="Shape 1385"/>
            <p:cNvSpPr/>
            <p:nvPr/>
          </p:nvSpPr>
          <p:spPr>
            <a:xfrm>
              <a:off x="2062700" y="3964650"/>
              <a:ext cx="433475" cy="319225"/>
            </a:xfrm>
            <a:custGeom>
              <a:pathLst>
                <a:path extrusionOk="0" h="12769" w="17339">
                  <a:moveTo>
                    <a:pt x="0" y="0"/>
                  </a:moveTo>
                  <a:lnTo>
                    <a:pt x="12769" y="12769"/>
                  </a:lnTo>
                  <a:lnTo>
                    <a:pt x="17339" y="12769"/>
                  </a:lnTo>
                  <a:lnTo>
                    <a:pt x="4704" y="0"/>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386" name="Shape 1386"/>
            <p:cNvSpPr/>
            <p:nvPr/>
          </p:nvSpPr>
          <p:spPr>
            <a:xfrm>
              <a:off x="500200" y="2328250"/>
              <a:ext cx="275575" cy="309150"/>
            </a:xfrm>
            <a:custGeom>
              <a:pathLst>
                <a:path extrusionOk="0" h="12366" w="11023">
                  <a:moveTo>
                    <a:pt x="1748" y="1"/>
                  </a:moveTo>
                  <a:lnTo>
                    <a:pt x="1" y="2957"/>
                  </a:lnTo>
                  <a:lnTo>
                    <a:pt x="9275" y="12366"/>
                  </a:lnTo>
                  <a:lnTo>
                    <a:pt x="11022" y="9409"/>
                  </a:lnTo>
                  <a:lnTo>
                    <a:pt x="1748" y="1"/>
                  </a:lnTo>
                  <a:close/>
                </a:path>
              </a:pathLst>
            </a:custGeom>
            <a:solidFill>
              <a:srgbClr val="10CACF"/>
            </a:solidFill>
            <a:ln>
              <a:noFill/>
            </a:ln>
          </p:spPr>
          <p:txBody>
            <a:bodyPr anchorCtr="0" anchor="ctr" bIns="91425" lIns="91425" rIns="91425" tIns="91425">
              <a:noAutofit/>
            </a:bodyPr>
            <a:lstStyle/>
            <a:p>
              <a:pPr lvl="0">
                <a:spcBef>
                  <a:spcPts val="0"/>
                </a:spcBef>
                <a:buNone/>
              </a:pPr>
              <a:r>
                <a:t/>
              </a:r>
              <a:endParaRPr/>
            </a:p>
          </p:txBody>
        </p:sp>
        <p:sp>
          <p:nvSpPr>
            <p:cNvPr id="1387" name="Shape 1387"/>
            <p:cNvSpPr/>
            <p:nvPr/>
          </p:nvSpPr>
          <p:spPr>
            <a:xfrm>
              <a:off x="537175" y="2267775"/>
              <a:ext cx="275550" cy="305800"/>
            </a:xfrm>
            <a:custGeom>
              <a:pathLst>
                <a:path extrusionOk="0" h="12232" w="11022">
                  <a:moveTo>
                    <a:pt x="1613" y="0"/>
                  </a:moveTo>
                  <a:lnTo>
                    <a:pt x="0" y="2957"/>
                  </a:lnTo>
                  <a:lnTo>
                    <a:pt x="9274" y="12231"/>
                  </a:lnTo>
                  <a:lnTo>
                    <a:pt x="11022" y="9274"/>
                  </a:lnTo>
                  <a:lnTo>
                    <a:pt x="1613"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388" name="Shape 1388"/>
            <p:cNvSpPr/>
            <p:nvPr/>
          </p:nvSpPr>
          <p:spPr>
            <a:xfrm>
              <a:off x="2160150" y="3964650"/>
              <a:ext cx="433475" cy="319225"/>
            </a:xfrm>
            <a:custGeom>
              <a:pathLst>
                <a:path extrusionOk="0" h="12769" w="17339">
                  <a:moveTo>
                    <a:pt x="0" y="0"/>
                  </a:moveTo>
                  <a:lnTo>
                    <a:pt x="12769" y="12769"/>
                  </a:lnTo>
                  <a:lnTo>
                    <a:pt x="17339" y="12769"/>
                  </a:lnTo>
                  <a:lnTo>
                    <a:pt x="4704" y="0"/>
                  </a:lnTo>
                  <a:close/>
                </a:path>
              </a:pathLst>
            </a:custGeom>
            <a:solidFill>
              <a:srgbClr val="11C8D0"/>
            </a:solidFill>
            <a:ln>
              <a:noFill/>
            </a:ln>
          </p:spPr>
          <p:txBody>
            <a:bodyPr anchorCtr="0" anchor="ctr" bIns="91425" lIns="91425" rIns="91425" tIns="91425">
              <a:noAutofit/>
            </a:bodyPr>
            <a:lstStyle/>
            <a:p>
              <a:pPr lvl="0">
                <a:spcBef>
                  <a:spcPts val="0"/>
                </a:spcBef>
                <a:buNone/>
              </a:pPr>
              <a:r>
                <a:t/>
              </a:r>
              <a:endParaRPr/>
            </a:p>
          </p:txBody>
        </p:sp>
        <p:sp>
          <p:nvSpPr>
            <p:cNvPr id="1389" name="Shape 1389"/>
            <p:cNvSpPr/>
            <p:nvPr/>
          </p:nvSpPr>
          <p:spPr>
            <a:xfrm>
              <a:off x="570775" y="2207275"/>
              <a:ext cx="275550" cy="305800"/>
            </a:xfrm>
            <a:custGeom>
              <a:pathLst>
                <a:path extrusionOk="0" h="12232" w="11022">
                  <a:moveTo>
                    <a:pt x="1748" y="1"/>
                  </a:moveTo>
                  <a:lnTo>
                    <a:pt x="0" y="2958"/>
                  </a:lnTo>
                  <a:lnTo>
                    <a:pt x="9409" y="12232"/>
                  </a:lnTo>
                  <a:lnTo>
                    <a:pt x="11022" y="9275"/>
                  </a:lnTo>
                  <a:lnTo>
                    <a:pt x="1748" y="1"/>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390" name="Shape 1390"/>
            <p:cNvSpPr/>
            <p:nvPr/>
          </p:nvSpPr>
          <p:spPr>
            <a:xfrm>
              <a:off x="2257575" y="3964650"/>
              <a:ext cx="433500" cy="319225"/>
            </a:xfrm>
            <a:custGeom>
              <a:pathLst>
                <a:path extrusionOk="0" h="12769" w="17340">
                  <a:moveTo>
                    <a:pt x="1" y="0"/>
                  </a:moveTo>
                  <a:lnTo>
                    <a:pt x="12770" y="12769"/>
                  </a:lnTo>
                  <a:lnTo>
                    <a:pt x="17339" y="12769"/>
                  </a:lnTo>
                  <a:lnTo>
                    <a:pt x="4705" y="0"/>
                  </a:lnTo>
                  <a:close/>
                </a:path>
              </a:pathLst>
            </a:custGeom>
            <a:solidFill>
              <a:srgbClr val="12C7D0"/>
            </a:solidFill>
            <a:ln>
              <a:noFill/>
            </a:ln>
          </p:spPr>
          <p:txBody>
            <a:bodyPr anchorCtr="0" anchor="ctr" bIns="91425" lIns="91425" rIns="91425" tIns="91425">
              <a:noAutofit/>
            </a:bodyPr>
            <a:lstStyle/>
            <a:p>
              <a:pPr lvl="0">
                <a:spcBef>
                  <a:spcPts val="0"/>
                </a:spcBef>
                <a:buNone/>
              </a:pPr>
              <a:r>
                <a:t/>
              </a:r>
              <a:endParaRPr/>
            </a:p>
          </p:txBody>
        </p:sp>
        <p:sp>
          <p:nvSpPr>
            <p:cNvPr id="1391" name="Shape 1391"/>
            <p:cNvSpPr/>
            <p:nvPr/>
          </p:nvSpPr>
          <p:spPr>
            <a:xfrm>
              <a:off x="2355025" y="3964650"/>
              <a:ext cx="383100" cy="319225"/>
            </a:xfrm>
            <a:custGeom>
              <a:pathLst>
                <a:path extrusionOk="0" h="12769" w="15324">
                  <a:moveTo>
                    <a:pt x="1" y="0"/>
                  </a:moveTo>
                  <a:lnTo>
                    <a:pt x="12769" y="12769"/>
                  </a:lnTo>
                  <a:lnTo>
                    <a:pt x="14248" y="12769"/>
                  </a:lnTo>
                  <a:lnTo>
                    <a:pt x="15323" y="10753"/>
                  </a:lnTo>
                  <a:lnTo>
                    <a:pt x="4570" y="0"/>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392" name="Shape 1392"/>
            <p:cNvSpPr/>
            <p:nvPr/>
          </p:nvSpPr>
          <p:spPr>
            <a:xfrm>
              <a:off x="607725" y="2146800"/>
              <a:ext cx="275575" cy="305800"/>
            </a:xfrm>
            <a:custGeom>
              <a:pathLst>
                <a:path extrusionOk="0" h="12232" w="11023">
                  <a:moveTo>
                    <a:pt x="1614" y="1"/>
                  </a:moveTo>
                  <a:lnTo>
                    <a:pt x="1" y="2823"/>
                  </a:lnTo>
                  <a:lnTo>
                    <a:pt x="9275" y="12232"/>
                  </a:lnTo>
                  <a:lnTo>
                    <a:pt x="11022" y="9275"/>
                  </a:lnTo>
                  <a:lnTo>
                    <a:pt x="1614" y="1"/>
                  </a:lnTo>
                  <a:close/>
                </a:path>
              </a:pathLst>
            </a:custGeom>
            <a:solidFill>
              <a:srgbClr val="13C5D1"/>
            </a:solidFill>
            <a:ln>
              <a:noFill/>
            </a:ln>
          </p:spPr>
          <p:txBody>
            <a:bodyPr anchorCtr="0" anchor="ctr" bIns="91425" lIns="91425" rIns="91425" tIns="91425">
              <a:noAutofit/>
            </a:bodyPr>
            <a:lstStyle/>
            <a:p>
              <a:pPr lvl="0">
                <a:spcBef>
                  <a:spcPts val="0"/>
                </a:spcBef>
                <a:buNone/>
              </a:pPr>
              <a:r>
                <a:t/>
              </a:r>
              <a:endParaRPr/>
            </a:p>
          </p:txBody>
        </p:sp>
        <p:sp>
          <p:nvSpPr>
            <p:cNvPr id="1393" name="Shape 1393"/>
            <p:cNvSpPr/>
            <p:nvPr/>
          </p:nvSpPr>
          <p:spPr>
            <a:xfrm>
              <a:off x="2452475" y="3941125"/>
              <a:ext cx="322600" cy="305800"/>
            </a:xfrm>
            <a:custGeom>
              <a:pathLst>
                <a:path extrusionOk="0" h="12232" w="12904">
                  <a:moveTo>
                    <a:pt x="3495" y="1"/>
                  </a:moveTo>
                  <a:lnTo>
                    <a:pt x="2957" y="941"/>
                  </a:lnTo>
                  <a:lnTo>
                    <a:pt x="0" y="941"/>
                  </a:lnTo>
                  <a:lnTo>
                    <a:pt x="11156" y="12232"/>
                  </a:lnTo>
                  <a:lnTo>
                    <a:pt x="12904" y="9275"/>
                  </a:lnTo>
                  <a:lnTo>
                    <a:pt x="3495"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394" name="Shape 1394"/>
            <p:cNvSpPr/>
            <p:nvPr/>
          </p:nvSpPr>
          <p:spPr>
            <a:xfrm>
              <a:off x="641325" y="2082950"/>
              <a:ext cx="275575" cy="305800"/>
            </a:xfrm>
            <a:custGeom>
              <a:pathLst>
                <a:path extrusionOk="0" h="12232" w="11023">
                  <a:moveTo>
                    <a:pt x="1748" y="1"/>
                  </a:moveTo>
                  <a:lnTo>
                    <a:pt x="1" y="2958"/>
                  </a:lnTo>
                  <a:lnTo>
                    <a:pt x="9409" y="12232"/>
                  </a:lnTo>
                  <a:lnTo>
                    <a:pt x="11022" y="9409"/>
                  </a:lnTo>
                  <a:lnTo>
                    <a:pt x="1748" y="1"/>
                  </a:lnTo>
                  <a:close/>
                </a:path>
              </a:pathLst>
            </a:custGeom>
            <a:solidFill>
              <a:srgbClr val="14C3D2"/>
            </a:solidFill>
            <a:ln>
              <a:noFill/>
            </a:ln>
          </p:spPr>
          <p:txBody>
            <a:bodyPr anchorCtr="0" anchor="ctr" bIns="91425" lIns="91425" rIns="91425" tIns="91425">
              <a:noAutofit/>
            </a:bodyPr>
            <a:lstStyle/>
            <a:p>
              <a:pPr lvl="0">
                <a:spcBef>
                  <a:spcPts val="0"/>
                </a:spcBef>
                <a:buNone/>
              </a:pPr>
              <a:r>
                <a:t/>
              </a:r>
              <a:endParaRPr/>
            </a:p>
          </p:txBody>
        </p:sp>
        <p:sp>
          <p:nvSpPr>
            <p:cNvPr id="1395" name="Shape 1395"/>
            <p:cNvSpPr/>
            <p:nvPr/>
          </p:nvSpPr>
          <p:spPr>
            <a:xfrm>
              <a:off x="678300" y="2022475"/>
              <a:ext cx="275550" cy="305800"/>
            </a:xfrm>
            <a:custGeom>
              <a:pathLst>
                <a:path extrusionOk="0" h="12232" w="11022">
                  <a:moveTo>
                    <a:pt x="1748" y="1"/>
                  </a:moveTo>
                  <a:lnTo>
                    <a:pt x="0" y="2957"/>
                  </a:lnTo>
                  <a:lnTo>
                    <a:pt x="9274" y="12232"/>
                  </a:lnTo>
                  <a:lnTo>
                    <a:pt x="11022" y="9275"/>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396" name="Shape 1396"/>
            <p:cNvSpPr/>
            <p:nvPr/>
          </p:nvSpPr>
          <p:spPr>
            <a:xfrm>
              <a:off x="2533125" y="3877275"/>
              <a:ext cx="275550" cy="309175"/>
            </a:xfrm>
            <a:custGeom>
              <a:pathLst>
                <a:path extrusionOk="0" h="12367" w="11022">
                  <a:moveTo>
                    <a:pt x="1748" y="1"/>
                  </a:moveTo>
                  <a:lnTo>
                    <a:pt x="0" y="2958"/>
                  </a:lnTo>
                  <a:lnTo>
                    <a:pt x="9409" y="12366"/>
                  </a:lnTo>
                  <a:lnTo>
                    <a:pt x="11022" y="9409"/>
                  </a:lnTo>
                  <a:lnTo>
                    <a:pt x="1748" y="1"/>
                  </a:lnTo>
                  <a:close/>
                </a:path>
              </a:pathLst>
            </a:custGeom>
            <a:solidFill>
              <a:srgbClr val="15C1D2"/>
            </a:solidFill>
            <a:ln>
              <a:noFill/>
            </a:ln>
          </p:spPr>
          <p:txBody>
            <a:bodyPr anchorCtr="0" anchor="ctr" bIns="91425" lIns="91425" rIns="91425" tIns="91425">
              <a:noAutofit/>
            </a:bodyPr>
            <a:lstStyle/>
            <a:p>
              <a:pPr lvl="0">
                <a:spcBef>
                  <a:spcPts val="0"/>
                </a:spcBef>
                <a:buNone/>
              </a:pPr>
              <a:r>
                <a:t/>
              </a:r>
              <a:endParaRPr/>
            </a:p>
          </p:txBody>
        </p:sp>
        <p:sp>
          <p:nvSpPr>
            <p:cNvPr id="1397" name="Shape 1397"/>
            <p:cNvSpPr/>
            <p:nvPr/>
          </p:nvSpPr>
          <p:spPr>
            <a:xfrm>
              <a:off x="2570075" y="3816800"/>
              <a:ext cx="275575" cy="305800"/>
            </a:xfrm>
            <a:custGeom>
              <a:pathLst>
                <a:path extrusionOk="0" h="12232" w="11023">
                  <a:moveTo>
                    <a:pt x="1614" y="1"/>
                  </a:moveTo>
                  <a:lnTo>
                    <a:pt x="1" y="2957"/>
                  </a:lnTo>
                  <a:lnTo>
                    <a:pt x="9275" y="12232"/>
                  </a:lnTo>
                  <a:lnTo>
                    <a:pt x="11022" y="9275"/>
                  </a:lnTo>
                  <a:lnTo>
                    <a:pt x="1614" y="1"/>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398" name="Shape 1398"/>
            <p:cNvSpPr/>
            <p:nvPr/>
          </p:nvSpPr>
          <p:spPr>
            <a:xfrm>
              <a:off x="711900" y="1962000"/>
              <a:ext cx="275550" cy="305800"/>
            </a:xfrm>
            <a:custGeom>
              <a:pathLst>
                <a:path extrusionOk="0" h="12232" w="11022">
                  <a:moveTo>
                    <a:pt x="1748" y="0"/>
                  </a:moveTo>
                  <a:lnTo>
                    <a:pt x="0" y="2957"/>
                  </a:lnTo>
                  <a:lnTo>
                    <a:pt x="9409" y="12231"/>
                  </a:lnTo>
                  <a:lnTo>
                    <a:pt x="11022" y="9274"/>
                  </a:lnTo>
                  <a:lnTo>
                    <a:pt x="1748" y="0"/>
                  </a:lnTo>
                  <a:close/>
                </a:path>
              </a:pathLst>
            </a:custGeom>
            <a:solidFill>
              <a:srgbClr val="16C0D3"/>
            </a:solidFill>
            <a:ln>
              <a:noFill/>
            </a:ln>
          </p:spPr>
          <p:txBody>
            <a:bodyPr anchorCtr="0" anchor="ctr" bIns="91425" lIns="91425" rIns="91425" tIns="91425">
              <a:noAutofit/>
            </a:bodyPr>
            <a:lstStyle/>
            <a:p>
              <a:pPr lvl="0">
                <a:spcBef>
                  <a:spcPts val="0"/>
                </a:spcBef>
                <a:buNone/>
              </a:pPr>
              <a:r>
                <a:t/>
              </a:r>
              <a:endParaRPr/>
            </a:p>
          </p:txBody>
        </p:sp>
        <p:sp>
          <p:nvSpPr>
            <p:cNvPr id="1399" name="Shape 1399"/>
            <p:cNvSpPr/>
            <p:nvPr/>
          </p:nvSpPr>
          <p:spPr>
            <a:xfrm>
              <a:off x="2603675" y="3756325"/>
              <a:ext cx="275575" cy="305800"/>
            </a:xfrm>
            <a:custGeom>
              <a:pathLst>
                <a:path extrusionOk="0" h="12232" w="11023">
                  <a:moveTo>
                    <a:pt x="1748" y="0"/>
                  </a:moveTo>
                  <a:lnTo>
                    <a:pt x="1" y="2957"/>
                  </a:lnTo>
                  <a:lnTo>
                    <a:pt x="9409" y="12231"/>
                  </a:lnTo>
                  <a:lnTo>
                    <a:pt x="11022" y="9274"/>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400" name="Shape 1400"/>
            <p:cNvSpPr/>
            <p:nvPr/>
          </p:nvSpPr>
          <p:spPr>
            <a:xfrm>
              <a:off x="748850" y="1898150"/>
              <a:ext cx="275575" cy="309150"/>
            </a:xfrm>
            <a:custGeom>
              <a:pathLst>
                <a:path extrusionOk="0" h="12366" w="11023">
                  <a:moveTo>
                    <a:pt x="1748" y="0"/>
                  </a:moveTo>
                  <a:lnTo>
                    <a:pt x="1" y="2957"/>
                  </a:lnTo>
                  <a:lnTo>
                    <a:pt x="9275" y="12366"/>
                  </a:lnTo>
                  <a:lnTo>
                    <a:pt x="11022" y="9409"/>
                  </a:lnTo>
                  <a:lnTo>
                    <a:pt x="1748" y="0"/>
                  </a:lnTo>
                  <a:close/>
                </a:path>
              </a:pathLst>
            </a:custGeom>
            <a:solidFill>
              <a:srgbClr val="17BED3"/>
            </a:solidFill>
            <a:ln>
              <a:noFill/>
            </a:ln>
          </p:spPr>
          <p:txBody>
            <a:bodyPr anchorCtr="0" anchor="ctr" bIns="91425" lIns="91425" rIns="91425" tIns="91425">
              <a:noAutofit/>
            </a:bodyPr>
            <a:lstStyle/>
            <a:p>
              <a:pPr lvl="0">
                <a:spcBef>
                  <a:spcPts val="0"/>
                </a:spcBef>
                <a:buNone/>
              </a:pPr>
              <a:r>
                <a:t/>
              </a:r>
              <a:endParaRPr/>
            </a:p>
          </p:txBody>
        </p:sp>
        <p:sp>
          <p:nvSpPr>
            <p:cNvPr id="1401" name="Shape 1401"/>
            <p:cNvSpPr/>
            <p:nvPr/>
          </p:nvSpPr>
          <p:spPr>
            <a:xfrm>
              <a:off x="2640650" y="3692475"/>
              <a:ext cx="275550" cy="309150"/>
            </a:xfrm>
            <a:custGeom>
              <a:pathLst>
                <a:path extrusionOk="0" h="12366" w="11022">
                  <a:moveTo>
                    <a:pt x="1748" y="0"/>
                  </a:moveTo>
                  <a:lnTo>
                    <a:pt x="0" y="2957"/>
                  </a:lnTo>
                  <a:lnTo>
                    <a:pt x="9274" y="12366"/>
                  </a:lnTo>
                  <a:lnTo>
                    <a:pt x="11022" y="9409"/>
                  </a:lnTo>
                  <a:lnTo>
                    <a:pt x="1748"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402" name="Shape 1402"/>
            <p:cNvSpPr/>
            <p:nvPr/>
          </p:nvSpPr>
          <p:spPr>
            <a:xfrm>
              <a:off x="785825" y="1837675"/>
              <a:ext cx="275550" cy="305800"/>
            </a:xfrm>
            <a:custGeom>
              <a:pathLst>
                <a:path extrusionOk="0" h="12232" w="11022">
                  <a:moveTo>
                    <a:pt x="1613" y="0"/>
                  </a:moveTo>
                  <a:lnTo>
                    <a:pt x="0" y="2957"/>
                  </a:lnTo>
                  <a:lnTo>
                    <a:pt x="9275" y="12231"/>
                  </a:lnTo>
                  <a:lnTo>
                    <a:pt x="11022" y="9274"/>
                  </a:lnTo>
                  <a:lnTo>
                    <a:pt x="1613" y="0"/>
                  </a:lnTo>
                  <a:close/>
                </a:path>
              </a:pathLst>
            </a:custGeom>
            <a:solidFill>
              <a:srgbClr val="18BCD4"/>
            </a:solidFill>
            <a:ln>
              <a:noFill/>
            </a:ln>
          </p:spPr>
          <p:txBody>
            <a:bodyPr anchorCtr="0" anchor="ctr" bIns="91425" lIns="91425" rIns="91425" tIns="91425">
              <a:noAutofit/>
            </a:bodyPr>
            <a:lstStyle/>
            <a:p>
              <a:pPr lvl="0">
                <a:spcBef>
                  <a:spcPts val="0"/>
                </a:spcBef>
                <a:buNone/>
              </a:pPr>
              <a:r>
                <a:t/>
              </a:r>
              <a:endParaRPr/>
            </a:p>
          </p:txBody>
        </p:sp>
        <p:sp>
          <p:nvSpPr>
            <p:cNvPr id="1403" name="Shape 1403"/>
            <p:cNvSpPr/>
            <p:nvPr/>
          </p:nvSpPr>
          <p:spPr>
            <a:xfrm>
              <a:off x="2677600" y="3632000"/>
              <a:ext cx="275575" cy="305800"/>
            </a:xfrm>
            <a:custGeom>
              <a:pathLst>
                <a:path extrusionOk="0" h="12232" w="11023">
                  <a:moveTo>
                    <a:pt x="1614" y="0"/>
                  </a:moveTo>
                  <a:lnTo>
                    <a:pt x="1" y="2957"/>
                  </a:lnTo>
                  <a:lnTo>
                    <a:pt x="9275" y="12231"/>
                  </a:lnTo>
                  <a:lnTo>
                    <a:pt x="11022" y="9274"/>
                  </a:lnTo>
                  <a:lnTo>
                    <a:pt x="1614" y="0"/>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404" name="Shape 1404"/>
            <p:cNvSpPr/>
            <p:nvPr/>
          </p:nvSpPr>
          <p:spPr>
            <a:xfrm>
              <a:off x="819425" y="1777175"/>
              <a:ext cx="275550" cy="305800"/>
            </a:xfrm>
            <a:custGeom>
              <a:pathLst>
                <a:path extrusionOk="0" h="12232" w="11022">
                  <a:moveTo>
                    <a:pt x="1748" y="1"/>
                  </a:moveTo>
                  <a:lnTo>
                    <a:pt x="0" y="2958"/>
                  </a:lnTo>
                  <a:lnTo>
                    <a:pt x="9275" y="12232"/>
                  </a:lnTo>
                  <a:lnTo>
                    <a:pt x="11022" y="9275"/>
                  </a:lnTo>
                  <a:lnTo>
                    <a:pt x="1748" y="1"/>
                  </a:lnTo>
                  <a:close/>
                </a:path>
              </a:pathLst>
            </a:custGeom>
            <a:solidFill>
              <a:srgbClr val="19BBD5"/>
            </a:solidFill>
            <a:ln>
              <a:noFill/>
            </a:ln>
          </p:spPr>
          <p:txBody>
            <a:bodyPr anchorCtr="0" anchor="ctr" bIns="91425" lIns="91425" rIns="91425" tIns="91425">
              <a:noAutofit/>
            </a:bodyPr>
            <a:lstStyle/>
            <a:p>
              <a:pPr lvl="0">
                <a:spcBef>
                  <a:spcPts val="0"/>
                </a:spcBef>
                <a:buNone/>
              </a:pPr>
              <a:r>
                <a:t/>
              </a:r>
              <a:endParaRPr/>
            </a:p>
          </p:txBody>
        </p:sp>
        <p:sp>
          <p:nvSpPr>
            <p:cNvPr id="1405" name="Shape 1405"/>
            <p:cNvSpPr/>
            <p:nvPr/>
          </p:nvSpPr>
          <p:spPr>
            <a:xfrm>
              <a:off x="2711200" y="3571500"/>
              <a:ext cx="275575" cy="305800"/>
            </a:xfrm>
            <a:custGeom>
              <a:pathLst>
                <a:path extrusionOk="0" h="12232" w="11023">
                  <a:moveTo>
                    <a:pt x="1748" y="1"/>
                  </a:moveTo>
                  <a:lnTo>
                    <a:pt x="1" y="2958"/>
                  </a:lnTo>
                  <a:lnTo>
                    <a:pt x="9275" y="12232"/>
                  </a:lnTo>
                  <a:lnTo>
                    <a:pt x="11022" y="9275"/>
                  </a:lnTo>
                  <a:lnTo>
                    <a:pt x="1748" y="1"/>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406" name="Shape 1406"/>
            <p:cNvSpPr/>
            <p:nvPr/>
          </p:nvSpPr>
          <p:spPr>
            <a:xfrm>
              <a:off x="856375" y="1713350"/>
              <a:ext cx="275575" cy="309150"/>
            </a:xfrm>
            <a:custGeom>
              <a:pathLst>
                <a:path extrusionOk="0" h="12366" w="11023">
                  <a:moveTo>
                    <a:pt x="1614" y="0"/>
                  </a:moveTo>
                  <a:lnTo>
                    <a:pt x="1" y="2957"/>
                  </a:lnTo>
                  <a:lnTo>
                    <a:pt x="9275" y="12366"/>
                  </a:lnTo>
                  <a:lnTo>
                    <a:pt x="11022" y="9409"/>
                  </a:lnTo>
                  <a:lnTo>
                    <a:pt x="1614" y="0"/>
                  </a:lnTo>
                  <a:close/>
                </a:path>
              </a:pathLst>
            </a:custGeom>
            <a:solidFill>
              <a:srgbClr val="1BB9D5"/>
            </a:solidFill>
            <a:ln>
              <a:noFill/>
            </a:ln>
          </p:spPr>
          <p:txBody>
            <a:bodyPr anchorCtr="0" anchor="ctr" bIns="91425" lIns="91425" rIns="91425" tIns="91425">
              <a:noAutofit/>
            </a:bodyPr>
            <a:lstStyle/>
            <a:p>
              <a:pPr lvl="0">
                <a:spcBef>
                  <a:spcPts val="0"/>
                </a:spcBef>
                <a:buNone/>
              </a:pPr>
              <a:r>
                <a:t/>
              </a:r>
              <a:endParaRPr/>
            </a:p>
          </p:txBody>
        </p:sp>
        <p:sp>
          <p:nvSpPr>
            <p:cNvPr id="1407" name="Shape 1407"/>
            <p:cNvSpPr/>
            <p:nvPr/>
          </p:nvSpPr>
          <p:spPr>
            <a:xfrm>
              <a:off x="890000" y="1652850"/>
              <a:ext cx="275550" cy="305800"/>
            </a:xfrm>
            <a:custGeom>
              <a:pathLst>
                <a:path extrusionOk="0" h="12232" w="11022">
                  <a:moveTo>
                    <a:pt x="1747" y="1"/>
                  </a:moveTo>
                  <a:lnTo>
                    <a:pt x="0" y="2958"/>
                  </a:lnTo>
                  <a:lnTo>
                    <a:pt x="9409" y="12232"/>
                  </a:lnTo>
                  <a:lnTo>
                    <a:pt x="11021" y="9275"/>
                  </a:lnTo>
                  <a:lnTo>
                    <a:pt x="1747"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408" name="Shape 1408"/>
            <p:cNvSpPr/>
            <p:nvPr/>
          </p:nvSpPr>
          <p:spPr>
            <a:xfrm>
              <a:off x="2748175" y="3511025"/>
              <a:ext cx="275550" cy="305800"/>
            </a:xfrm>
            <a:custGeom>
              <a:pathLst>
                <a:path extrusionOk="0" h="12232" w="11022">
                  <a:moveTo>
                    <a:pt x="1613" y="1"/>
                  </a:moveTo>
                  <a:lnTo>
                    <a:pt x="0" y="2823"/>
                  </a:lnTo>
                  <a:lnTo>
                    <a:pt x="9274" y="12232"/>
                  </a:lnTo>
                  <a:lnTo>
                    <a:pt x="11022" y="9275"/>
                  </a:lnTo>
                  <a:lnTo>
                    <a:pt x="1613" y="1"/>
                  </a:lnTo>
                  <a:close/>
                </a:path>
              </a:pathLst>
            </a:custGeom>
            <a:solidFill>
              <a:srgbClr val="1CB7D6"/>
            </a:solidFill>
            <a:ln>
              <a:noFill/>
            </a:ln>
          </p:spPr>
          <p:txBody>
            <a:bodyPr anchorCtr="0" anchor="ctr" bIns="91425" lIns="91425" rIns="91425" tIns="91425">
              <a:noAutofit/>
            </a:bodyPr>
            <a:lstStyle/>
            <a:p>
              <a:pPr lvl="0">
                <a:spcBef>
                  <a:spcPts val="0"/>
                </a:spcBef>
                <a:buNone/>
              </a:pPr>
              <a:r>
                <a:t/>
              </a:r>
              <a:endParaRPr/>
            </a:p>
          </p:txBody>
        </p:sp>
        <p:sp>
          <p:nvSpPr>
            <p:cNvPr id="1409" name="Shape 1409"/>
            <p:cNvSpPr/>
            <p:nvPr/>
          </p:nvSpPr>
          <p:spPr>
            <a:xfrm>
              <a:off x="2781775" y="3447175"/>
              <a:ext cx="275550" cy="305800"/>
            </a:xfrm>
            <a:custGeom>
              <a:pathLst>
                <a:path extrusionOk="0" h="12232" w="11022">
                  <a:moveTo>
                    <a:pt x="1748" y="1"/>
                  </a:moveTo>
                  <a:lnTo>
                    <a:pt x="0" y="2958"/>
                  </a:lnTo>
                  <a:lnTo>
                    <a:pt x="9409" y="12232"/>
                  </a:lnTo>
                  <a:lnTo>
                    <a:pt x="11022" y="9409"/>
                  </a:lnTo>
                  <a:lnTo>
                    <a:pt x="1748"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410" name="Shape 1410"/>
            <p:cNvSpPr/>
            <p:nvPr/>
          </p:nvSpPr>
          <p:spPr>
            <a:xfrm>
              <a:off x="926950" y="1592375"/>
              <a:ext cx="275550" cy="305800"/>
            </a:xfrm>
            <a:custGeom>
              <a:pathLst>
                <a:path extrusionOk="0" h="12232" w="11022">
                  <a:moveTo>
                    <a:pt x="1613" y="1"/>
                  </a:moveTo>
                  <a:lnTo>
                    <a:pt x="1" y="2957"/>
                  </a:lnTo>
                  <a:lnTo>
                    <a:pt x="9275" y="12231"/>
                  </a:lnTo>
                  <a:lnTo>
                    <a:pt x="11022" y="9275"/>
                  </a:lnTo>
                  <a:lnTo>
                    <a:pt x="1613" y="1"/>
                  </a:lnTo>
                  <a:close/>
                </a:path>
              </a:pathLst>
            </a:custGeom>
            <a:solidFill>
              <a:srgbClr val="1DB5D6"/>
            </a:solidFill>
            <a:ln>
              <a:noFill/>
            </a:ln>
          </p:spPr>
          <p:txBody>
            <a:bodyPr anchorCtr="0" anchor="ctr" bIns="91425" lIns="91425" rIns="91425" tIns="91425">
              <a:noAutofit/>
            </a:bodyPr>
            <a:lstStyle/>
            <a:p>
              <a:pPr lvl="0">
                <a:spcBef>
                  <a:spcPts val="0"/>
                </a:spcBef>
                <a:buNone/>
              </a:pPr>
              <a:r>
                <a:t/>
              </a:r>
              <a:endParaRPr/>
            </a:p>
          </p:txBody>
        </p:sp>
        <p:sp>
          <p:nvSpPr>
            <p:cNvPr id="1411" name="Shape 1411"/>
            <p:cNvSpPr/>
            <p:nvPr/>
          </p:nvSpPr>
          <p:spPr>
            <a:xfrm>
              <a:off x="960550" y="1531900"/>
              <a:ext cx="275550" cy="305800"/>
            </a:xfrm>
            <a:custGeom>
              <a:pathLst>
                <a:path extrusionOk="0" h="12232" w="11022">
                  <a:moveTo>
                    <a:pt x="1748" y="0"/>
                  </a:moveTo>
                  <a:lnTo>
                    <a:pt x="1" y="2823"/>
                  </a:lnTo>
                  <a:lnTo>
                    <a:pt x="9409" y="12231"/>
                  </a:lnTo>
                  <a:lnTo>
                    <a:pt x="11022" y="9274"/>
                  </a:lnTo>
                  <a:lnTo>
                    <a:pt x="1748" y="0"/>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412" name="Shape 1412"/>
            <p:cNvSpPr/>
            <p:nvPr/>
          </p:nvSpPr>
          <p:spPr>
            <a:xfrm>
              <a:off x="2818725" y="3386700"/>
              <a:ext cx="275575" cy="305800"/>
            </a:xfrm>
            <a:custGeom>
              <a:pathLst>
                <a:path extrusionOk="0" h="12232" w="11023">
                  <a:moveTo>
                    <a:pt x="1614" y="1"/>
                  </a:moveTo>
                  <a:lnTo>
                    <a:pt x="1" y="2957"/>
                  </a:lnTo>
                  <a:lnTo>
                    <a:pt x="9275" y="12231"/>
                  </a:lnTo>
                  <a:lnTo>
                    <a:pt x="11022" y="9275"/>
                  </a:lnTo>
                  <a:lnTo>
                    <a:pt x="1614" y="1"/>
                  </a:lnTo>
                  <a:close/>
                </a:path>
              </a:pathLst>
            </a:custGeom>
            <a:solidFill>
              <a:srgbClr val="1EB4D7"/>
            </a:solidFill>
            <a:ln>
              <a:noFill/>
            </a:ln>
          </p:spPr>
          <p:txBody>
            <a:bodyPr anchorCtr="0" anchor="ctr" bIns="91425" lIns="91425" rIns="91425" tIns="91425">
              <a:noAutofit/>
            </a:bodyPr>
            <a:lstStyle/>
            <a:p>
              <a:pPr lvl="0">
                <a:spcBef>
                  <a:spcPts val="0"/>
                </a:spcBef>
                <a:buNone/>
              </a:pPr>
              <a:r>
                <a:t/>
              </a:r>
              <a:endParaRPr/>
            </a:p>
          </p:txBody>
        </p:sp>
        <p:sp>
          <p:nvSpPr>
            <p:cNvPr id="1413" name="Shape 1413"/>
            <p:cNvSpPr/>
            <p:nvPr/>
          </p:nvSpPr>
          <p:spPr>
            <a:xfrm>
              <a:off x="997525" y="1468050"/>
              <a:ext cx="322600" cy="305800"/>
            </a:xfrm>
            <a:custGeom>
              <a:pathLst>
                <a:path extrusionOk="0" h="12232" w="12904">
                  <a:moveTo>
                    <a:pt x="1747" y="0"/>
                  </a:moveTo>
                  <a:lnTo>
                    <a:pt x="0" y="2957"/>
                  </a:lnTo>
                  <a:lnTo>
                    <a:pt x="9274" y="12231"/>
                  </a:lnTo>
                  <a:lnTo>
                    <a:pt x="9946" y="11291"/>
                  </a:lnTo>
                  <a:lnTo>
                    <a:pt x="12903" y="11291"/>
                  </a:lnTo>
                  <a:lnTo>
                    <a:pt x="1747"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414" name="Shape 1414"/>
            <p:cNvSpPr/>
            <p:nvPr/>
          </p:nvSpPr>
          <p:spPr>
            <a:xfrm>
              <a:off x="2852325" y="3326225"/>
              <a:ext cx="275575" cy="305800"/>
            </a:xfrm>
            <a:custGeom>
              <a:pathLst>
                <a:path extrusionOk="0" h="12232" w="11023">
                  <a:moveTo>
                    <a:pt x="1748" y="0"/>
                  </a:moveTo>
                  <a:lnTo>
                    <a:pt x="1" y="2957"/>
                  </a:lnTo>
                  <a:lnTo>
                    <a:pt x="9409" y="12231"/>
                  </a:lnTo>
                  <a:lnTo>
                    <a:pt x="11022" y="9274"/>
                  </a:lnTo>
                  <a:lnTo>
                    <a:pt x="1748" y="0"/>
                  </a:lnTo>
                  <a:close/>
                </a:path>
              </a:pathLst>
            </a:custGeom>
            <a:solidFill>
              <a:srgbClr val="1FB2D7"/>
            </a:solidFill>
            <a:ln>
              <a:noFill/>
            </a:ln>
          </p:spPr>
          <p:txBody>
            <a:bodyPr anchorCtr="0" anchor="ctr" bIns="91425" lIns="91425" rIns="91425" tIns="91425">
              <a:noAutofit/>
            </a:bodyPr>
            <a:lstStyle/>
            <a:p>
              <a:pPr lvl="0">
                <a:spcBef>
                  <a:spcPts val="0"/>
                </a:spcBef>
                <a:buNone/>
              </a:pPr>
              <a:r>
                <a:t/>
              </a:r>
              <a:endParaRPr/>
            </a:p>
          </p:txBody>
        </p:sp>
        <p:sp>
          <p:nvSpPr>
            <p:cNvPr id="1415" name="Shape 1415"/>
            <p:cNvSpPr/>
            <p:nvPr/>
          </p:nvSpPr>
          <p:spPr>
            <a:xfrm>
              <a:off x="1034475" y="1431100"/>
              <a:ext cx="383075" cy="319225"/>
            </a:xfrm>
            <a:custGeom>
              <a:pathLst>
                <a:path extrusionOk="0" h="12769" w="15323">
                  <a:moveTo>
                    <a:pt x="1076" y="0"/>
                  </a:moveTo>
                  <a:lnTo>
                    <a:pt x="1" y="2016"/>
                  </a:lnTo>
                  <a:lnTo>
                    <a:pt x="10619" y="12769"/>
                  </a:lnTo>
                  <a:lnTo>
                    <a:pt x="15323" y="12769"/>
                  </a:lnTo>
                  <a:lnTo>
                    <a:pt x="2554"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416" name="Shape 1416"/>
            <p:cNvSpPr/>
            <p:nvPr/>
          </p:nvSpPr>
          <p:spPr>
            <a:xfrm>
              <a:off x="2889300" y="3262375"/>
              <a:ext cx="275550" cy="309150"/>
            </a:xfrm>
            <a:custGeom>
              <a:pathLst>
                <a:path extrusionOk="0" h="12366" w="11022">
                  <a:moveTo>
                    <a:pt x="1748" y="0"/>
                  </a:moveTo>
                  <a:lnTo>
                    <a:pt x="0" y="2957"/>
                  </a:lnTo>
                  <a:lnTo>
                    <a:pt x="9274" y="12366"/>
                  </a:lnTo>
                  <a:lnTo>
                    <a:pt x="11022" y="9409"/>
                  </a:lnTo>
                  <a:lnTo>
                    <a:pt x="1748" y="0"/>
                  </a:lnTo>
                  <a:close/>
                </a:path>
              </a:pathLst>
            </a:custGeom>
            <a:solidFill>
              <a:srgbClr val="20B0D8"/>
            </a:solidFill>
            <a:ln>
              <a:noFill/>
            </a:ln>
          </p:spPr>
          <p:txBody>
            <a:bodyPr anchorCtr="0" anchor="ctr" bIns="91425" lIns="91425" rIns="91425" tIns="91425">
              <a:noAutofit/>
            </a:bodyPr>
            <a:lstStyle/>
            <a:p>
              <a:pPr lvl="0">
                <a:spcBef>
                  <a:spcPts val="0"/>
                </a:spcBef>
                <a:buNone/>
              </a:pPr>
              <a:r>
                <a:t/>
              </a:r>
              <a:endParaRPr/>
            </a:p>
          </p:txBody>
        </p:sp>
        <p:sp>
          <p:nvSpPr>
            <p:cNvPr id="1417" name="Shape 1417"/>
            <p:cNvSpPr/>
            <p:nvPr/>
          </p:nvSpPr>
          <p:spPr>
            <a:xfrm>
              <a:off x="1078150" y="1431100"/>
              <a:ext cx="436850" cy="319225"/>
            </a:xfrm>
            <a:custGeom>
              <a:pathLst>
                <a:path extrusionOk="0" h="12769" w="17474">
                  <a:moveTo>
                    <a:pt x="1" y="0"/>
                  </a:moveTo>
                  <a:lnTo>
                    <a:pt x="12770" y="12769"/>
                  </a:lnTo>
                  <a:lnTo>
                    <a:pt x="17474" y="12769"/>
                  </a:lnTo>
                  <a:lnTo>
                    <a:pt x="4705"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418" name="Shape 1418"/>
            <p:cNvSpPr/>
            <p:nvPr/>
          </p:nvSpPr>
          <p:spPr>
            <a:xfrm>
              <a:off x="2926250" y="3201900"/>
              <a:ext cx="272200" cy="305800"/>
            </a:xfrm>
            <a:custGeom>
              <a:pathLst>
                <a:path extrusionOk="0" h="12232" w="10888">
                  <a:moveTo>
                    <a:pt x="1614" y="0"/>
                  </a:moveTo>
                  <a:lnTo>
                    <a:pt x="1" y="2957"/>
                  </a:lnTo>
                  <a:lnTo>
                    <a:pt x="9275" y="12231"/>
                  </a:lnTo>
                  <a:lnTo>
                    <a:pt x="10888" y="9274"/>
                  </a:lnTo>
                  <a:lnTo>
                    <a:pt x="1614" y="0"/>
                  </a:lnTo>
                  <a:close/>
                </a:path>
              </a:pathLst>
            </a:custGeom>
            <a:solidFill>
              <a:srgbClr val="21AED9"/>
            </a:solidFill>
            <a:ln>
              <a:noFill/>
            </a:ln>
          </p:spPr>
          <p:txBody>
            <a:bodyPr anchorCtr="0" anchor="ctr" bIns="91425" lIns="91425" rIns="91425" tIns="91425">
              <a:noAutofit/>
            </a:bodyPr>
            <a:lstStyle/>
            <a:p>
              <a:pPr lvl="0">
                <a:spcBef>
                  <a:spcPts val="0"/>
                </a:spcBef>
                <a:buNone/>
              </a:pPr>
              <a:r>
                <a:t/>
              </a:r>
              <a:endParaRPr/>
            </a:p>
          </p:txBody>
        </p:sp>
        <p:sp>
          <p:nvSpPr>
            <p:cNvPr id="1419" name="Shape 1419"/>
            <p:cNvSpPr/>
            <p:nvPr/>
          </p:nvSpPr>
          <p:spPr>
            <a:xfrm>
              <a:off x="1175600" y="1431100"/>
              <a:ext cx="436850" cy="319225"/>
            </a:xfrm>
            <a:custGeom>
              <a:pathLst>
                <a:path extrusionOk="0" h="12769" w="17474">
                  <a:moveTo>
                    <a:pt x="1" y="0"/>
                  </a:moveTo>
                  <a:lnTo>
                    <a:pt x="12769" y="12769"/>
                  </a:lnTo>
                  <a:lnTo>
                    <a:pt x="17474" y="12769"/>
                  </a:lnTo>
                  <a:lnTo>
                    <a:pt x="4705" y="0"/>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420" name="Shape 1420"/>
            <p:cNvSpPr/>
            <p:nvPr/>
          </p:nvSpPr>
          <p:spPr>
            <a:xfrm>
              <a:off x="2959850" y="3141400"/>
              <a:ext cx="275575" cy="305800"/>
            </a:xfrm>
            <a:custGeom>
              <a:pathLst>
                <a:path extrusionOk="0" h="12232" w="11023">
                  <a:moveTo>
                    <a:pt x="1748" y="1"/>
                  </a:moveTo>
                  <a:lnTo>
                    <a:pt x="1" y="2958"/>
                  </a:lnTo>
                  <a:lnTo>
                    <a:pt x="9275" y="12232"/>
                  </a:lnTo>
                  <a:lnTo>
                    <a:pt x="11022" y="9275"/>
                  </a:lnTo>
                  <a:lnTo>
                    <a:pt x="1748" y="1"/>
                  </a:lnTo>
                  <a:close/>
                </a:path>
              </a:pathLst>
            </a:custGeom>
            <a:solidFill>
              <a:srgbClr val="22ADD9"/>
            </a:solidFill>
            <a:ln>
              <a:noFill/>
            </a:ln>
          </p:spPr>
          <p:txBody>
            <a:bodyPr anchorCtr="0" anchor="ctr" bIns="91425" lIns="91425" rIns="91425" tIns="91425">
              <a:noAutofit/>
            </a:bodyPr>
            <a:lstStyle/>
            <a:p>
              <a:pPr lvl="0">
                <a:spcBef>
                  <a:spcPts val="0"/>
                </a:spcBef>
                <a:buNone/>
              </a:pPr>
              <a:r>
                <a:t/>
              </a:r>
              <a:endParaRPr/>
            </a:p>
          </p:txBody>
        </p:sp>
        <p:sp>
          <p:nvSpPr>
            <p:cNvPr id="1421" name="Shape 1421"/>
            <p:cNvSpPr/>
            <p:nvPr/>
          </p:nvSpPr>
          <p:spPr>
            <a:xfrm>
              <a:off x="2996825" y="3077575"/>
              <a:ext cx="275550" cy="309150"/>
            </a:xfrm>
            <a:custGeom>
              <a:pathLst>
                <a:path extrusionOk="0" h="12366" w="11022">
                  <a:moveTo>
                    <a:pt x="1613" y="0"/>
                  </a:moveTo>
                  <a:lnTo>
                    <a:pt x="0" y="2957"/>
                  </a:lnTo>
                  <a:lnTo>
                    <a:pt x="9275" y="12366"/>
                  </a:lnTo>
                  <a:lnTo>
                    <a:pt x="11022" y="9409"/>
                  </a:lnTo>
                  <a:lnTo>
                    <a:pt x="1613"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422" name="Shape 1422"/>
            <p:cNvSpPr/>
            <p:nvPr/>
          </p:nvSpPr>
          <p:spPr>
            <a:xfrm>
              <a:off x="1273050" y="1431100"/>
              <a:ext cx="433500" cy="319225"/>
            </a:xfrm>
            <a:custGeom>
              <a:pathLst>
                <a:path extrusionOk="0" h="12769" w="17340">
                  <a:moveTo>
                    <a:pt x="0" y="0"/>
                  </a:moveTo>
                  <a:lnTo>
                    <a:pt x="12769" y="12769"/>
                  </a:lnTo>
                  <a:lnTo>
                    <a:pt x="17339" y="12769"/>
                  </a:lnTo>
                  <a:lnTo>
                    <a:pt x="4705" y="0"/>
                  </a:lnTo>
                  <a:close/>
                </a:path>
              </a:pathLst>
            </a:custGeom>
            <a:solidFill>
              <a:srgbClr val="23ABDA"/>
            </a:solidFill>
            <a:ln>
              <a:noFill/>
            </a:ln>
          </p:spPr>
          <p:txBody>
            <a:bodyPr anchorCtr="0" anchor="ctr" bIns="91425" lIns="91425" rIns="91425" tIns="91425">
              <a:noAutofit/>
            </a:bodyPr>
            <a:lstStyle/>
            <a:p>
              <a:pPr lvl="0">
                <a:spcBef>
                  <a:spcPts val="0"/>
                </a:spcBef>
                <a:buNone/>
              </a:pPr>
              <a:r>
                <a:t/>
              </a:r>
              <a:endParaRPr/>
            </a:p>
          </p:txBody>
        </p:sp>
        <p:sp>
          <p:nvSpPr>
            <p:cNvPr id="1423" name="Shape 1423"/>
            <p:cNvSpPr/>
            <p:nvPr/>
          </p:nvSpPr>
          <p:spPr>
            <a:xfrm>
              <a:off x="1370500" y="1431100"/>
              <a:ext cx="433475" cy="319225"/>
            </a:xfrm>
            <a:custGeom>
              <a:pathLst>
                <a:path extrusionOk="0" h="12769" w="17339">
                  <a:moveTo>
                    <a:pt x="0" y="0"/>
                  </a:moveTo>
                  <a:lnTo>
                    <a:pt x="12769" y="12769"/>
                  </a:lnTo>
                  <a:lnTo>
                    <a:pt x="17339" y="12769"/>
                  </a:lnTo>
                  <a:lnTo>
                    <a:pt x="4705" y="0"/>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424" name="Shape 1424"/>
            <p:cNvSpPr/>
            <p:nvPr/>
          </p:nvSpPr>
          <p:spPr>
            <a:xfrm>
              <a:off x="3030425" y="3017075"/>
              <a:ext cx="275550" cy="305800"/>
            </a:xfrm>
            <a:custGeom>
              <a:pathLst>
                <a:path extrusionOk="0" h="12232" w="11022">
                  <a:moveTo>
                    <a:pt x="1748" y="1"/>
                  </a:moveTo>
                  <a:lnTo>
                    <a:pt x="1" y="2958"/>
                  </a:lnTo>
                  <a:lnTo>
                    <a:pt x="9409" y="12232"/>
                  </a:lnTo>
                  <a:lnTo>
                    <a:pt x="11022" y="9275"/>
                  </a:lnTo>
                  <a:lnTo>
                    <a:pt x="1748" y="1"/>
                  </a:lnTo>
                  <a:close/>
                </a:path>
              </a:pathLst>
            </a:custGeom>
            <a:solidFill>
              <a:srgbClr val="25A9DA"/>
            </a:solidFill>
            <a:ln>
              <a:noFill/>
            </a:ln>
          </p:spPr>
          <p:txBody>
            <a:bodyPr anchorCtr="0" anchor="ctr" bIns="91425" lIns="91425" rIns="91425" tIns="91425">
              <a:noAutofit/>
            </a:bodyPr>
            <a:lstStyle/>
            <a:p>
              <a:pPr lvl="0">
                <a:spcBef>
                  <a:spcPts val="0"/>
                </a:spcBef>
                <a:buNone/>
              </a:pPr>
              <a:r>
                <a:t/>
              </a:r>
              <a:endParaRPr/>
            </a:p>
          </p:txBody>
        </p:sp>
        <p:sp>
          <p:nvSpPr>
            <p:cNvPr id="1425" name="Shape 1425"/>
            <p:cNvSpPr/>
            <p:nvPr/>
          </p:nvSpPr>
          <p:spPr>
            <a:xfrm>
              <a:off x="1467950" y="1431100"/>
              <a:ext cx="433475" cy="319225"/>
            </a:xfrm>
            <a:custGeom>
              <a:pathLst>
                <a:path extrusionOk="0" h="12769" w="17339">
                  <a:moveTo>
                    <a:pt x="0" y="0"/>
                  </a:moveTo>
                  <a:lnTo>
                    <a:pt x="12769" y="12769"/>
                  </a:lnTo>
                  <a:lnTo>
                    <a:pt x="17339" y="12769"/>
                  </a:lnTo>
                  <a:lnTo>
                    <a:pt x="4570"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426" name="Shape 1426"/>
            <p:cNvSpPr/>
            <p:nvPr/>
          </p:nvSpPr>
          <p:spPr>
            <a:xfrm>
              <a:off x="3067375" y="2956600"/>
              <a:ext cx="275575" cy="305800"/>
            </a:xfrm>
            <a:custGeom>
              <a:pathLst>
                <a:path extrusionOk="0" h="12232" w="11023">
                  <a:moveTo>
                    <a:pt x="1614" y="0"/>
                  </a:moveTo>
                  <a:lnTo>
                    <a:pt x="1" y="2957"/>
                  </a:lnTo>
                  <a:lnTo>
                    <a:pt x="9275" y="12231"/>
                  </a:lnTo>
                  <a:lnTo>
                    <a:pt x="11022" y="9275"/>
                  </a:lnTo>
                  <a:lnTo>
                    <a:pt x="1614" y="0"/>
                  </a:lnTo>
                  <a:close/>
                </a:path>
              </a:pathLst>
            </a:custGeom>
            <a:solidFill>
              <a:srgbClr val="26A8DB"/>
            </a:solidFill>
            <a:ln>
              <a:noFill/>
            </a:ln>
          </p:spPr>
          <p:txBody>
            <a:bodyPr anchorCtr="0" anchor="ctr" bIns="91425" lIns="91425" rIns="91425" tIns="91425">
              <a:noAutofit/>
            </a:bodyPr>
            <a:lstStyle/>
            <a:p>
              <a:pPr lvl="0">
                <a:spcBef>
                  <a:spcPts val="0"/>
                </a:spcBef>
                <a:buNone/>
              </a:pPr>
              <a:r>
                <a:t/>
              </a:r>
              <a:endParaRPr/>
            </a:p>
          </p:txBody>
        </p:sp>
        <p:sp>
          <p:nvSpPr>
            <p:cNvPr id="1427" name="Shape 1427"/>
            <p:cNvSpPr/>
            <p:nvPr/>
          </p:nvSpPr>
          <p:spPr>
            <a:xfrm>
              <a:off x="1565375" y="1431100"/>
              <a:ext cx="433500" cy="319225"/>
            </a:xfrm>
            <a:custGeom>
              <a:pathLst>
                <a:path extrusionOk="0" h="12769" w="17340">
                  <a:moveTo>
                    <a:pt x="1" y="0"/>
                  </a:moveTo>
                  <a:lnTo>
                    <a:pt x="12635" y="12769"/>
                  </a:lnTo>
                  <a:lnTo>
                    <a:pt x="17339" y="12769"/>
                  </a:lnTo>
                  <a:lnTo>
                    <a:pt x="4571"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428" name="Shape 1428"/>
            <p:cNvSpPr/>
            <p:nvPr/>
          </p:nvSpPr>
          <p:spPr>
            <a:xfrm>
              <a:off x="3101000" y="2896125"/>
              <a:ext cx="275550" cy="305800"/>
            </a:xfrm>
            <a:custGeom>
              <a:pathLst>
                <a:path extrusionOk="0" h="12232" w="11022">
                  <a:moveTo>
                    <a:pt x="1747" y="0"/>
                  </a:moveTo>
                  <a:lnTo>
                    <a:pt x="0" y="2823"/>
                  </a:lnTo>
                  <a:lnTo>
                    <a:pt x="9409" y="12231"/>
                  </a:lnTo>
                  <a:lnTo>
                    <a:pt x="11021" y="9274"/>
                  </a:lnTo>
                  <a:lnTo>
                    <a:pt x="1747" y="0"/>
                  </a:lnTo>
                  <a:close/>
                </a:path>
              </a:pathLst>
            </a:custGeom>
            <a:solidFill>
              <a:srgbClr val="27A6DC"/>
            </a:solidFill>
            <a:ln>
              <a:noFill/>
            </a:ln>
          </p:spPr>
          <p:txBody>
            <a:bodyPr anchorCtr="0" anchor="ctr" bIns="91425" lIns="91425" rIns="91425" tIns="91425">
              <a:noAutofit/>
            </a:bodyPr>
            <a:lstStyle/>
            <a:p>
              <a:pPr lvl="0">
                <a:spcBef>
                  <a:spcPts val="0"/>
                </a:spcBef>
                <a:buNone/>
              </a:pPr>
              <a:r>
                <a:t/>
              </a:r>
              <a:endParaRPr/>
            </a:p>
          </p:txBody>
        </p:sp>
        <p:sp>
          <p:nvSpPr>
            <p:cNvPr id="1429" name="Shape 1429"/>
            <p:cNvSpPr/>
            <p:nvPr/>
          </p:nvSpPr>
          <p:spPr>
            <a:xfrm>
              <a:off x="3137950" y="2802025"/>
              <a:ext cx="275550" cy="336050"/>
            </a:xfrm>
            <a:custGeom>
              <a:pathLst>
                <a:path extrusionOk="0" h="13442" w="11022">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430" name="Shape 1430"/>
            <p:cNvSpPr/>
            <p:nvPr/>
          </p:nvSpPr>
          <p:spPr>
            <a:xfrm>
              <a:off x="1662825" y="1431100"/>
              <a:ext cx="433500" cy="319225"/>
            </a:xfrm>
            <a:custGeom>
              <a:pathLst>
                <a:path extrusionOk="0" h="12769" w="17340">
                  <a:moveTo>
                    <a:pt x="1" y="0"/>
                  </a:moveTo>
                  <a:lnTo>
                    <a:pt x="12635" y="12769"/>
                  </a:lnTo>
                  <a:lnTo>
                    <a:pt x="17339" y="12769"/>
                  </a:lnTo>
                  <a:lnTo>
                    <a:pt x="4571" y="0"/>
                  </a:lnTo>
                  <a:close/>
                </a:path>
              </a:pathLst>
            </a:custGeom>
            <a:solidFill>
              <a:srgbClr val="28A4DC"/>
            </a:solidFill>
            <a:ln>
              <a:noFill/>
            </a:ln>
          </p:spPr>
          <p:txBody>
            <a:bodyPr anchorCtr="0" anchor="ctr" bIns="91425" lIns="91425" rIns="91425" tIns="91425">
              <a:noAutofit/>
            </a:bodyPr>
            <a:lstStyle/>
            <a:p>
              <a:pPr lvl="0">
                <a:spcBef>
                  <a:spcPts val="0"/>
                </a:spcBef>
                <a:buNone/>
              </a:pPr>
              <a:r>
                <a:t/>
              </a:r>
              <a:endParaRPr/>
            </a:p>
          </p:txBody>
        </p:sp>
        <p:sp>
          <p:nvSpPr>
            <p:cNvPr id="1431" name="Shape 1431"/>
            <p:cNvSpPr/>
            <p:nvPr/>
          </p:nvSpPr>
          <p:spPr>
            <a:xfrm>
              <a:off x="3006900" y="2573550"/>
              <a:ext cx="440200" cy="504050"/>
            </a:xfrm>
            <a:custGeom>
              <a:pathLst>
                <a:path extrusionOk="0" h="20162" w="17608">
                  <a:moveTo>
                    <a:pt x="404" y="0"/>
                  </a:moveTo>
                  <a:lnTo>
                    <a:pt x="1" y="269"/>
                  </a:lnTo>
                  <a:lnTo>
                    <a:pt x="5243" y="9543"/>
                  </a:lnTo>
                  <a:lnTo>
                    <a:pt x="15995" y="20161"/>
                  </a:lnTo>
                  <a:lnTo>
                    <a:pt x="17608" y="17204"/>
                  </a:lnTo>
                  <a:lnTo>
                    <a:pt x="404"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432" name="Shape 1432"/>
            <p:cNvSpPr/>
            <p:nvPr/>
          </p:nvSpPr>
          <p:spPr>
            <a:xfrm>
              <a:off x="1760275" y="1431100"/>
              <a:ext cx="433500" cy="319225"/>
            </a:xfrm>
            <a:custGeom>
              <a:pathLst>
                <a:path extrusionOk="0" h="12769" w="17340">
                  <a:moveTo>
                    <a:pt x="1" y="0"/>
                  </a:moveTo>
                  <a:lnTo>
                    <a:pt x="12635" y="12769"/>
                  </a:lnTo>
                  <a:lnTo>
                    <a:pt x="17339" y="12769"/>
                  </a:lnTo>
                  <a:lnTo>
                    <a:pt x="4570" y="0"/>
                  </a:lnTo>
                  <a:close/>
                </a:path>
              </a:pathLst>
            </a:custGeom>
            <a:solidFill>
              <a:srgbClr val="29A2DD"/>
            </a:solidFill>
            <a:ln>
              <a:noFill/>
            </a:ln>
          </p:spPr>
          <p:txBody>
            <a:bodyPr anchorCtr="0" anchor="ctr" bIns="91425" lIns="91425" rIns="91425" tIns="91425">
              <a:noAutofit/>
            </a:bodyPr>
            <a:lstStyle/>
            <a:p>
              <a:pPr lvl="0">
                <a:spcBef>
                  <a:spcPts val="0"/>
                </a:spcBef>
                <a:buNone/>
              </a:pPr>
              <a:r>
                <a:t/>
              </a:r>
              <a:endParaRPr/>
            </a:p>
          </p:txBody>
        </p:sp>
        <p:sp>
          <p:nvSpPr>
            <p:cNvPr id="1433" name="Shape 1433"/>
            <p:cNvSpPr/>
            <p:nvPr/>
          </p:nvSpPr>
          <p:spPr>
            <a:xfrm>
              <a:off x="1854350" y="1431100"/>
              <a:ext cx="436850" cy="319225"/>
            </a:xfrm>
            <a:custGeom>
              <a:pathLst>
                <a:path extrusionOk="0" h="12769" w="17474">
                  <a:moveTo>
                    <a:pt x="1" y="0"/>
                  </a:moveTo>
                  <a:lnTo>
                    <a:pt x="12770" y="12769"/>
                  </a:lnTo>
                  <a:lnTo>
                    <a:pt x="17474" y="12769"/>
                  </a:lnTo>
                  <a:lnTo>
                    <a:pt x="4705" y="0"/>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434" name="Shape 1434"/>
            <p:cNvSpPr/>
            <p:nvPr/>
          </p:nvSpPr>
          <p:spPr>
            <a:xfrm>
              <a:off x="2872500" y="2345050"/>
              <a:ext cx="611575" cy="672050"/>
            </a:xfrm>
            <a:custGeom>
              <a:pathLst>
                <a:path extrusionOk="0" h="26882" w="24463">
                  <a:moveTo>
                    <a:pt x="538" y="1"/>
                  </a:moveTo>
                  <a:lnTo>
                    <a:pt x="0" y="269"/>
                  </a:lnTo>
                  <a:lnTo>
                    <a:pt x="5377" y="9409"/>
                  </a:lnTo>
                  <a:lnTo>
                    <a:pt x="22715" y="26882"/>
                  </a:lnTo>
                  <a:lnTo>
                    <a:pt x="24462" y="23925"/>
                  </a:lnTo>
                  <a:lnTo>
                    <a:pt x="538" y="1"/>
                  </a:lnTo>
                  <a:close/>
                </a:path>
              </a:pathLst>
            </a:custGeom>
            <a:solidFill>
              <a:srgbClr val="2AA1DD"/>
            </a:solidFill>
            <a:ln>
              <a:noFill/>
            </a:ln>
          </p:spPr>
          <p:txBody>
            <a:bodyPr anchorCtr="0" anchor="ctr" bIns="91425" lIns="91425" rIns="91425" tIns="91425">
              <a:noAutofit/>
            </a:bodyPr>
            <a:lstStyle/>
            <a:p>
              <a:pPr lvl="0">
                <a:spcBef>
                  <a:spcPts val="0"/>
                </a:spcBef>
                <a:buNone/>
              </a:pPr>
              <a:r>
                <a:t/>
              </a:r>
              <a:endParaRPr/>
            </a:p>
          </p:txBody>
        </p:sp>
        <p:sp>
          <p:nvSpPr>
            <p:cNvPr id="1435" name="Shape 1435"/>
            <p:cNvSpPr/>
            <p:nvPr/>
          </p:nvSpPr>
          <p:spPr>
            <a:xfrm>
              <a:off x="2741450" y="2113200"/>
              <a:ext cx="779575" cy="843425"/>
            </a:xfrm>
            <a:custGeom>
              <a:pathLst>
                <a:path extrusionOk="0" h="33737" w="31183">
                  <a:moveTo>
                    <a:pt x="404" y="0"/>
                  </a:moveTo>
                  <a:lnTo>
                    <a:pt x="0" y="404"/>
                  </a:lnTo>
                  <a:lnTo>
                    <a:pt x="5242" y="9543"/>
                  </a:lnTo>
                  <a:lnTo>
                    <a:pt x="29436" y="33736"/>
                  </a:lnTo>
                  <a:lnTo>
                    <a:pt x="31183" y="30780"/>
                  </a:lnTo>
                  <a:lnTo>
                    <a:pt x="404"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436" name="Shape 1436"/>
            <p:cNvSpPr/>
            <p:nvPr/>
          </p:nvSpPr>
          <p:spPr>
            <a:xfrm>
              <a:off x="1951800" y="1431100"/>
              <a:ext cx="433500" cy="319225"/>
            </a:xfrm>
            <a:custGeom>
              <a:pathLst>
                <a:path extrusionOk="0" h="12769" w="17340">
                  <a:moveTo>
                    <a:pt x="1" y="0"/>
                  </a:moveTo>
                  <a:lnTo>
                    <a:pt x="12769" y="12769"/>
                  </a:lnTo>
                  <a:lnTo>
                    <a:pt x="17339" y="12769"/>
                  </a:lnTo>
                  <a:lnTo>
                    <a:pt x="4705" y="0"/>
                  </a:lnTo>
                  <a:close/>
                </a:path>
              </a:pathLst>
            </a:custGeom>
            <a:solidFill>
              <a:srgbClr val="2B9FDE"/>
            </a:solidFill>
            <a:ln>
              <a:noFill/>
            </a:ln>
          </p:spPr>
          <p:txBody>
            <a:bodyPr anchorCtr="0" anchor="ctr" bIns="91425" lIns="91425" rIns="91425" tIns="91425">
              <a:noAutofit/>
            </a:bodyPr>
            <a:lstStyle/>
            <a:p>
              <a:pPr lvl="0">
                <a:spcBef>
                  <a:spcPts val="0"/>
                </a:spcBef>
                <a:buNone/>
              </a:pPr>
              <a:r>
                <a:t/>
              </a:r>
              <a:endParaRPr/>
            </a:p>
          </p:txBody>
        </p:sp>
        <p:sp>
          <p:nvSpPr>
            <p:cNvPr id="1437" name="Shape 1437"/>
            <p:cNvSpPr/>
            <p:nvPr/>
          </p:nvSpPr>
          <p:spPr>
            <a:xfrm>
              <a:off x="2049250" y="1431100"/>
              <a:ext cx="433500" cy="319225"/>
            </a:xfrm>
            <a:custGeom>
              <a:pathLst>
                <a:path extrusionOk="0" h="12769" w="17340">
                  <a:moveTo>
                    <a:pt x="1" y="0"/>
                  </a:moveTo>
                  <a:lnTo>
                    <a:pt x="12769" y="12769"/>
                  </a:lnTo>
                  <a:lnTo>
                    <a:pt x="17339" y="12769"/>
                  </a:lnTo>
                  <a:lnTo>
                    <a:pt x="4705" y="0"/>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438" name="Shape 1438"/>
            <p:cNvSpPr/>
            <p:nvPr/>
          </p:nvSpPr>
          <p:spPr>
            <a:xfrm>
              <a:off x="2610400" y="1884700"/>
              <a:ext cx="924075" cy="1008075"/>
            </a:xfrm>
            <a:custGeom>
              <a:pathLst>
                <a:path extrusionOk="0" h="40323" w="36963">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anchorCtr="0" anchor="ctr" bIns="91425" lIns="91425" rIns="91425" tIns="91425">
              <a:noAutofit/>
            </a:bodyPr>
            <a:lstStyle/>
            <a:p>
              <a:pPr lvl="0">
                <a:spcBef>
                  <a:spcPts val="0"/>
                </a:spcBef>
                <a:buNone/>
              </a:pPr>
              <a:r>
                <a:t/>
              </a:r>
              <a:endParaRPr/>
            </a:p>
          </p:txBody>
        </p:sp>
        <p:sp>
          <p:nvSpPr>
            <p:cNvPr id="1439" name="Shape 1439"/>
            <p:cNvSpPr/>
            <p:nvPr/>
          </p:nvSpPr>
          <p:spPr>
            <a:xfrm>
              <a:off x="2146700" y="1431100"/>
              <a:ext cx="1307125" cy="1297025"/>
            </a:xfrm>
            <a:custGeom>
              <a:pathLst>
                <a:path extrusionOk="0" h="51881" w="52285">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anchorCtr="0" anchor="ctr" bIns="91425" lIns="91425" rIns="91425" tIns="91425">
              <a:noAutofit/>
            </a:bodyPr>
            <a:lstStyle/>
            <a:p>
              <a:pPr lvl="0">
                <a:spcBef>
                  <a:spcPts val="0"/>
                </a:spcBef>
                <a:buNone/>
              </a:pPr>
              <a:r>
                <a:t/>
              </a:r>
              <a:endParaRPr/>
            </a:p>
          </p:txBody>
        </p:sp>
        <p:sp>
          <p:nvSpPr>
            <p:cNvPr id="1440" name="Shape 1440"/>
            <p:cNvSpPr/>
            <p:nvPr/>
          </p:nvSpPr>
          <p:spPr>
            <a:xfrm>
              <a:off x="2244150" y="1431100"/>
              <a:ext cx="1075275" cy="1065175"/>
            </a:xfrm>
            <a:custGeom>
              <a:pathLst>
                <a:path extrusionOk="0" h="42607" w="43011">
                  <a:moveTo>
                    <a:pt x="0" y="0"/>
                  </a:moveTo>
                  <a:lnTo>
                    <a:pt x="42607" y="42607"/>
                  </a:lnTo>
                  <a:lnTo>
                    <a:pt x="43011" y="42338"/>
                  </a:lnTo>
                  <a:lnTo>
                    <a:pt x="37769" y="33064"/>
                  </a:lnTo>
                  <a:lnTo>
                    <a:pt x="4570" y="0"/>
                  </a:lnTo>
                  <a:close/>
                </a:path>
              </a:pathLst>
            </a:custGeom>
            <a:solidFill>
              <a:srgbClr val="2F9AE0"/>
            </a:solidFill>
            <a:ln>
              <a:noFill/>
            </a:ln>
          </p:spPr>
          <p:txBody>
            <a:bodyPr anchorCtr="0" anchor="ctr" bIns="91425" lIns="91425" rIns="91425" tIns="91425">
              <a:noAutofit/>
            </a:bodyPr>
            <a:lstStyle/>
            <a:p>
              <a:pPr lvl="0">
                <a:spcBef>
                  <a:spcPts val="0"/>
                </a:spcBef>
                <a:buNone/>
              </a:pPr>
              <a:r>
                <a:t/>
              </a:r>
              <a:endParaRPr/>
            </a:p>
          </p:txBody>
        </p:sp>
        <p:sp>
          <p:nvSpPr>
            <p:cNvPr id="1441" name="Shape 1441"/>
            <p:cNvSpPr/>
            <p:nvPr/>
          </p:nvSpPr>
          <p:spPr>
            <a:xfrm>
              <a:off x="2341575" y="1431100"/>
              <a:ext cx="846800" cy="836700"/>
            </a:xfrm>
            <a:custGeom>
              <a:pathLst>
                <a:path extrusionOk="0" h="33468" w="33872">
                  <a:moveTo>
                    <a:pt x="1" y="0"/>
                  </a:moveTo>
                  <a:lnTo>
                    <a:pt x="33468" y="33467"/>
                  </a:lnTo>
                  <a:lnTo>
                    <a:pt x="33872" y="33198"/>
                  </a:lnTo>
                  <a:lnTo>
                    <a:pt x="28495" y="23924"/>
                  </a:lnTo>
                  <a:lnTo>
                    <a:pt x="4571" y="0"/>
                  </a:lnTo>
                  <a:close/>
                </a:path>
              </a:pathLst>
            </a:custGeom>
            <a:solidFill>
              <a:srgbClr val="3098E0"/>
            </a:solidFill>
            <a:ln>
              <a:noFill/>
            </a:ln>
          </p:spPr>
          <p:txBody>
            <a:bodyPr anchorCtr="0" anchor="ctr" bIns="91425" lIns="91425" rIns="91425" tIns="91425">
              <a:noAutofit/>
            </a:bodyPr>
            <a:lstStyle/>
            <a:p>
              <a:pPr lvl="0">
                <a:spcBef>
                  <a:spcPts val="0"/>
                </a:spcBef>
                <a:buNone/>
              </a:pPr>
              <a:r>
                <a:t/>
              </a:r>
              <a:endParaRPr/>
            </a:p>
          </p:txBody>
        </p:sp>
        <p:sp>
          <p:nvSpPr>
            <p:cNvPr id="1442" name="Shape 1442"/>
            <p:cNvSpPr/>
            <p:nvPr/>
          </p:nvSpPr>
          <p:spPr>
            <a:xfrm>
              <a:off x="2439025" y="1431100"/>
              <a:ext cx="618300" cy="608200"/>
            </a:xfrm>
            <a:custGeom>
              <a:pathLst>
                <a:path extrusionOk="0" h="24328" w="24732">
                  <a:moveTo>
                    <a:pt x="1" y="0"/>
                  </a:moveTo>
                  <a:lnTo>
                    <a:pt x="24194" y="24328"/>
                  </a:lnTo>
                  <a:lnTo>
                    <a:pt x="24732" y="23924"/>
                  </a:lnTo>
                  <a:lnTo>
                    <a:pt x="19355" y="14785"/>
                  </a:lnTo>
                  <a:lnTo>
                    <a:pt x="4571" y="0"/>
                  </a:lnTo>
                  <a:close/>
                </a:path>
              </a:pathLst>
            </a:custGeom>
            <a:solidFill>
              <a:srgbClr val="3196E1"/>
            </a:solidFill>
            <a:ln>
              <a:noFill/>
            </a:ln>
          </p:spPr>
          <p:txBody>
            <a:bodyPr anchorCtr="0" anchor="ctr" bIns="91425" lIns="91425" rIns="91425" tIns="91425">
              <a:noAutofit/>
            </a:bodyPr>
            <a:lstStyle/>
            <a:p>
              <a:pPr lvl="0">
                <a:spcBef>
                  <a:spcPts val="0"/>
                </a:spcBef>
                <a:buNone/>
              </a:pPr>
              <a:r>
                <a:t/>
              </a:r>
              <a:endParaRPr/>
            </a:p>
          </p:txBody>
        </p:sp>
        <p:sp>
          <p:nvSpPr>
            <p:cNvPr id="1443" name="Shape 1443"/>
            <p:cNvSpPr/>
            <p:nvPr/>
          </p:nvSpPr>
          <p:spPr>
            <a:xfrm>
              <a:off x="2533125" y="1431100"/>
              <a:ext cx="389800" cy="376350"/>
            </a:xfrm>
            <a:custGeom>
              <a:pathLst>
                <a:path extrusionOk="0" h="15054" w="15592">
                  <a:moveTo>
                    <a:pt x="0" y="0"/>
                  </a:moveTo>
                  <a:lnTo>
                    <a:pt x="15188" y="15054"/>
                  </a:lnTo>
                  <a:lnTo>
                    <a:pt x="15591" y="14785"/>
                  </a:lnTo>
                  <a:lnTo>
                    <a:pt x="10350" y="5645"/>
                  </a:lnTo>
                  <a:lnTo>
                    <a:pt x="4704" y="0"/>
                  </a:lnTo>
                  <a:close/>
                </a:path>
              </a:pathLst>
            </a:custGeom>
            <a:solidFill>
              <a:srgbClr val="3295E1"/>
            </a:solidFill>
            <a:ln>
              <a:noFill/>
            </a:ln>
          </p:spPr>
          <p:txBody>
            <a:bodyPr anchorCtr="0" anchor="ctr" bIns="91425" lIns="91425" rIns="91425" tIns="91425">
              <a:noAutofit/>
            </a:bodyPr>
            <a:lstStyle/>
            <a:p>
              <a:pPr lvl="0">
                <a:spcBef>
                  <a:spcPts val="0"/>
                </a:spcBef>
                <a:buNone/>
              </a:pPr>
              <a:r>
                <a:t/>
              </a:r>
              <a:endParaRPr/>
            </a:p>
          </p:txBody>
        </p:sp>
        <p:sp>
          <p:nvSpPr>
            <p:cNvPr id="1444" name="Shape 1444"/>
            <p:cNvSpPr/>
            <p:nvPr/>
          </p:nvSpPr>
          <p:spPr>
            <a:xfrm>
              <a:off x="2630575" y="1431100"/>
              <a:ext cx="161300" cy="147850"/>
            </a:xfrm>
            <a:custGeom>
              <a:pathLst>
                <a:path extrusionOk="0" h="5914" w="6452">
                  <a:moveTo>
                    <a:pt x="0" y="0"/>
                  </a:moveTo>
                  <a:lnTo>
                    <a:pt x="6048" y="5914"/>
                  </a:lnTo>
                  <a:lnTo>
                    <a:pt x="6452" y="5645"/>
                  </a:lnTo>
                  <a:lnTo>
                    <a:pt x="3226" y="0"/>
                  </a:lnTo>
                  <a:close/>
                </a:path>
              </a:pathLst>
            </a:custGeom>
            <a:solidFill>
              <a:srgbClr val="3393E2"/>
            </a:solidFill>
            <a:ln>
              <a:noFill/>
            </a:ln>
          </p:spPr>
          <p:txBody>
            <a:bodyPr anchorCtr="0" anchor="ctr" bIns="91425" lIns="91425" rIns="91425" tIns="91425">
              <a:noAutofit/>
            </a:bodyPr>
            <a:lstStyle/>
            <a:p>
              <a:pPr lvl="0">
                <a:spcBef>
                  <a:spcPts val="0"/>
                </a:spcBef>
                <a:buNone/>
              </a:pPr>
              <a:r>
                <a:t/>
              </a:r>
              <a:endParaRPr/>
            </a:p>
          </p:txBody>
        </p:sp>
      </p:grpSp>
      <p:sp>
        <p:nvSpPr>
          <p:cNvPr id="1445" name="Shape 1445"/>
          <p:cNvSpPr/>
          <p:nvPr/>
        </p:nvSpPr>
        <p:spPr>
          <a:xfrm flipH="1" rot="10800000">
            <a:off x="8763567" y="4485979"/>
            <a:ext cx="543000" cy="470400"/>
          </a:xfrm>
          <a:prstGeom prst="hexagon">
            <a:avLst>
              <a:gd fmla="val 28678" name="adj"/>
              <a:gd fmla="val 115470" name="vf"/>
            </a:avLst>
          </a:prstGeom>
          <a:noFill/>
          <a:ln cap="flat" cmpd="sng" w="9525">
            <a:solidFill>
              <a:srgbClr val="18476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6" name="Shape 1446"/>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rIns="91425" tIns="91425">
            <a:noAutofit/>
          </a:bodyPr>
          <a:lstStyle/>
          <a:p>
            <a:pPr lvl="0">
              <a:spcBef>
                <a:spcPts val="0"/>
              </a:spcBef>
              <a:buNone/>
            </a:pPr>
            <a:r>
              <a:t/>
            </a:r>
            <a:endParaRPr/>
          </a:p>
        </p:txBody>
      </p:sp>
      <p:sp>
        <p:nvSpPr>
          <p:cNvPr id="1447" name="Shape 1447"/>
          <p:cNvSpPr/>
          <p:nvPr/>
        </p:nvSpPr>
        <p:spPr>
          <a:xfrm flipH="1" rot="10800000">
            <a:off x="8322785" y="3628022"/>
            <a:ext cx="543000" cy="470100"/>
          </a:xfrm>
          <a:prstGeom prst="hexagon">
            <a:avLst>
              <a:gd fmla="val 28678" name="adj"/>
              <a:gd fmla="val 115470" name="vf"/>
            </a:avLst>
          </a:prstGeom>
          <a:solidFill>
            <a:srgbClr val="184769"/>
          </a:solidFill>
          <a:ln>
            <a:noFill/>
          </a:ln>
        </p:spPr>
        <p:txBody>
          <a:bodyPr anchorCtr="0" anchor="ctr" bIns="91425" lIns="91425" rIns="91425" tIns="91425">
            <a:noAutofit/>
          </a:bodyPr>
          <a:lstStyle/>
          <a:p>
            <a:pPr lvl="0">
              <a:spcBef>
                <a:spcPts val="0"/>
              </a:spcBef>
              <a:buNone/>
            </a:pPr>
            <a:r>
              <a:t/>
            </a:r>
            <a:endParaRPr/>
          </a:p>
        </p:txBody>
      </p:sp>
      <p:sp>
        <p:nvSpPr>
          <p:cNvPr id="1448" name="Shape 1448"/>
          <p:cNvSpPr/>
          <p:nvPr/>
        </p:nvSpPr>
        <p:spPr>
          <a:xfrm flipH="1" rot="10800000">
            <a:off x="8763568" y="4009882"/>
            <a:ext cx="237600" cy="205800"/>
          </a:xfrm>
          <a:prstGeom prst="hexagon">
            <a:avLst>
              <a:gd fmla="val 28678" name="adj"/>
              <a:gd fmla="val 115470" name="vf"/>
            </a:avLst>
          </a:prstGeom>
          <a:noFill/>
          <a:ln cap="flat" cmpd="sng" w="19050">
            <a:solidFill>
              <a:srgbClr val="00E1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E293C"/>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1732700" y="1735600"/>
            <a:ext cx="4944300" cy="645300"/>
          </a:xfrm>
          <a:prstGeom prst="rect">
            <a:avLst/>
          </a:prstGeom>
          <a:noFill/>
          <a:ln>
            <a:noFill/>
          </a:ln>
        </p:spPr>
        <p:txBody>
          <a:bodyPr anchorCtr="0" anchor="b" bIns="91425" lIns="91425" rIns="91425" tIns="91425"/>
          <a:lstStyle>
            <a:lvl1pPr lvl="0"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rtl="0">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p:txBody>
      </p:sp>
      <p:sp>
        <p:nvSpPr>
          <p:cNvPr id="52" name="Shape 52"/>
          <p:cNvSpPr txBox="1"/>
          <p:nvPr>
            <p:ph idx="1" type="body"/>
          </p:nvPr>
        </p:nvSpPr>
        <p:spPr>
          <a:xfrm>
            <a:off x="1732700" y="2255124"/>
            <a:ext cx="4944300" cy="1659899"/>
          </a:xfrm>
          <a:prstGeom prst="rect">
            <a:avLst/>
          </a:prstGeom>
          <a:noFill/>
          <a:ln>
            <a:noFill/>
          </a:ln>
        </p:spPr>
        <p:txBody>
          <a:bodyPr anchorCtr="0" anchor="t" bIns="91425" lIns="91425" rIns="91425" tIns="91425"/>
          <a:lstStyle>
            <a:lvl1pPr lvl="0" rtl="0">
              <a:spcBef>
                <a:spcPts val="600"/>
              </a:spcBef>
              <a:buClr>
                <a:srgbClr val="19BBD5"/>
              </a:buClr>
              <a:buFont typeface="Muli"/>
              <a:buChar char="◇"/>
              <a:defRPr>
                <a:solidFill>
                  <a:srgbClr val="C6DAEC"/>
                </a:solidFill>
                <a:latin typeface="Muli"/>
                <a:ea typeface="Muli"/>
                <a:cs typeface="Muli"/>
                <a:sym typeface="Muli"/>
              </a:defRPr>
            </a:lvl1pPr>
            <a:lvl2pPr lvl="1" rtl="0">
              <a:spcBef>
                <a:spcPts val="480"/>
              </a:spcBef>
              <a:buClr>
                <a:srgbClr val="19BBD5"/>
              </a:buClr>
              <a:buFont typeface="Muli"/>
              <a:buChar char="￭"/>
              <a:defRPr>
                <a:solidFill>
                  <a:srgbClr val="C6DAEC"/>
                </a:solidFill>
                <a:latin typeface="Muli"/>
                <a:ea typeface="Muli"/>
                <a:cs typeface="Muli"/>
                <a:sym typeface="Muli"/>
              </a:defRPr>
            </a:lvl2pPr>
            <a:lvl3pPr lvl="2" rtl="0">
              <a:spcBef>
                <a:spcPts val="480"/>
              </a:spcBef>
              <a:buClr>
                <a:srgbClr val="19BBD5"/>
              </a:buClr>
              <a:buFont typeface="Muli"/>
              <a:buChar char="￮"/>
              <a:defRPr>
                <a:solidFill>
                  <a:srgbClr val="C6DAEC"/>
                </a:solidFill>
                <a:latin typeface="Muli"/>
                <a:ea typeface="Muli"/>
                <a:cs typeface="Muli"/>
                <a:sym typeface="Muli"/>
              </a:defRPr>
            </a:lvl3pPr>
            <a:lvl4pPr lvl="3" rtl="0">
              <a:spcBef>
                <a:spcPts val="360"/>
              </a:spcBef>
              <a:buClr>
                <a:srgbClr val="19BBD5"/>
              </a:buClr>
              <a:buFont typeface="Muli"/>
              <a:defRPr>
                <a:solidFill>
                  <a:srgbClr val="C6DAEC"/>
                </a:solidFill>
                <a:latin typeface="Muli"/>
                <a:ea typeface="Muli"/>
                <a:cs typeface="Muli"/>
                <a:sym typeface="Muli"/>
              </a:defRPr>
            </a:lvl4pPr>
            <a:lvl5pPr lvl="4" rtl="0">
              <a:spcBef>
                <a:spcPts val="360"/>
              </a:spcBef>
              <a:buClr>
                <a:srgbClr val="19BBD5"/>
              </a:buClr>
              <a:buFont typeface="Muli"/>
              <a:defRPr>
                <a:solidFill>
                  <a:srgbClr val="C6DAEC"/>
                </a:solidFill>
                <a:latin typeface="Muli"/>
                <a:ea typeface="Muli"/>
                <a:cs typeface="Muli"/>
                <a:sym typeface="Muli"/>
              </a:defRPr>
            </a:lvl5pPr>
            <a:lvl6pPr lvl="5" rtl="0">
              <a:spcBef>
                <a:spcPts val="360"/>
              </a:spcBef>
              <a:buClr>
                <a:srgbClr val="C6DAEC"/>
              </a:buClr>
              <a:buFont typeface="Muli"/>
              <a:defRPr>
                <a:solidFill>
                  <a:srgbClr val="C6DAEC"/>
                </a:solidFill>
                <a:latin typeface="Muli"/>
                <a:ea typeface="Muli"/>
                <a:cs typeface="Muli"/>
                <a:sym typeface="Muli"/>
              </a:defRPr>
            </a:lvl6pPr>
            <a:lvl7pPr lvl="6" rtl="0">
              <a:spcBef>
                <a:spcPts val="360"/>
              </a:spcBef>
              <a:buClr>
                <a:srgbClr val="C6DAEC"/>
              </a:buClr>
              <a:buFont typeface="Muli"/>
              <a:defRPr>
                <a:solidFill>
                  <a:srgbClr val="C6DAEC"/>
                </a:solidFill>
                <a:latin typeface="Muli"/>
                <a:ea typeface="Muli"/>
                <a:cs typeface="Muli"/>
                <a:sym typeface="Muli"/>
              </a:defRPr>
            </a:lvl7pPr>
            <a:lvl8pPr lvl="7" rtl="0">
              <a:spcBef>
                <a:spcPts val="360"/>
              </a:spcBef>
              <a:buClr>
                <a:srgbClr val="C6DAEC"/>
              </a:buClr>
              <a:buFont typeface="Muli"/>
              <a:defRPr>
                <a:solidFill>
                  <a:srgbClr val="C6DAEC"/>
                </a:solidFill>
                <a:latin typeface="Muli"/>
                <a:ea typeface="Muli"/>
                <a:cs typeface="Muli"/>
                <a:sym typeface="Muli"/>
              </a:defRPr>
            </a:lvl8pPr>
            <a:lvl9pPr lvl="8" rtl="0">
              <a:spcBef>
                <a:spcPts val="360"/>
              </a:spcBef>
              <a:buClr>
                <a:srgbClr val="C6DAEC"/>
              </a:buClr>
              <a:buFont typeface="Muli"/>
              <a:defRPr>
                <a:solidFill>
                  <a:srgbClr val="C6DAEC"/>
                </a:solidFill>
                <a:latin typeface="Muli"/>
                <a:ea typeface="Muli"/>
                <a:cs typeface="Muli"/>
                <a:sym typeface="Mul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6.png"/><Relationship Id="rId6" Type="http://schemas.openxmlformats.org/officeDocument/2006/relationships/image" Target="../media/image0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0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07.png"/><Relationship Id="rId4" Type="http://schemas.openxmlformats.org/officeDocument/2006/relationships/image" Target="../media/image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03.png"/><Relationship Id="rId4"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5.jpg"/><Relationship Id="rId5" Type="http://schemas.openxmlformats.org/officeDocument/2006/relationships/image" Target="../media/image08.png"/><Relationship Id="rId6"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hyperlink" Target="https://github.com/libgdx/libgdx/wiki/Scene2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2" name="Shape 1452"/>
        <p:cNvGrpSpPr/>
        <p:nvPr/>
      </p:nvGrpSpPr>
      <p:grpSpPr>
        <a:xfrm>
          <a:off x="0" y="0"/>
          <a:ext cx="0" cy="0"/>
          <a:chOff x="0" y="0"/>
          <a:chExt cx="0" cy="0"/>
        </a:xfrm>
      </p:grpSpPr>
      <p:sp>
        <p:nvSpPr>
          <p:cNvPr id="1453" name="Shape 1453"/>
          <p:cNvSpPr txBox="1"/>
          <p:nvPr/>
        </p:nvSpPr>
        <p:spPr>
          <a:xfrm>
            <a:off x="2234050" y="2937525"/>
            <a:ext cx="4935300" cy="5514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Created by the Smart Fellers team</a:t>
            </a:r>
          </a:p>
        </p:txBody>
      </p:sp>
      <p:sp>
        <p:nvSpPr>
          <p:cNvPr id="1454" name="Shape 1454"/>
          <p:cNvSpPr txBox="1"/>
          <p:nvPr/>
        </p:nvSpPr>
        <p:spPr>
          <a:xfrm>
            <a:off x="1728700" y="1699425"/>
            <a:ext cx="5946600" cy="1238100"/>
          </a:xfrm>
          <a:prstGeom prst="rect">
            <a:avLst/>
          </a:prstGeom>
          <a:noFill/>
          <a:ln>
            <a:noFill/>
          </a:ln>
        </p:spPr>
        <p:txBody>
          <a:bodyPr anchorCtr="0" anchor="t" bIns="91425" lIns="91425" rIns="91425" tIns="91425">
            <a:noAutofit/>
          </a:bodyPr>
          <a:lstStyle/>
          <a:p>
            <a:pPr lvl="0">
              <a:spcBef>
                <a:spcPts val="0"/>
              </a:spcBef>
              <a:buNone/>
            </a:pPr>
            <a:r>
              <a:rPr b="1" lang="en" sz="7200">
                <a:solidFill>
                  <a:srgbClr val="FFFFFF"/>
                </a:solidFill>
              </a:rPr>
              <a:t>EGG BANDIT</a:t>
            </a:r>
          </a:p>
        </p:txBody>
      </p:sp>
      <p:sp>
        <p:nvSpPr>
          <p:cNvPr id="1455" name="Shape 1455"/>
          <p:cNvSpPr/>
          <p:nvPr/>
        </p:nvSpPr>
        <p:spPr>
          <a:xfrm rot="-5400000">
            <a:off x="881675" y="-70207"/>
            <a:ext cx="1112180" cy="2231532"/>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6" name="Shape 1456"/>
          <p:cNvSpPr/>
          <p:nvPr/>
        </p:nvSpPr>
        <p:spPr>
          <a:xfrm>
            <a:off x="1039720" y="591326"/>
            <a:ext cx="796200" cy="9087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C6DAEC"/>
                </a:solidFill>
                <a:latin typeface="Muli"/>
                <a:ea typeface="Muli"/>
                <a:cs typeface="Muli"/>
                <a:sym typeface="Muli"/>
              </a:rPr>
              <a:t>SCREEN SHOT HERE</a:t>
            </a:r>
          </a:p>
        </p:txBody>
      </p:sp>
      <p:pic>
        <p:nvPicPr>
          <p:cNvPr id="1457" name="Shape 1457"/>
          <p:cNvPicPr preferRelativeResize="0"/>
          <p:nvPr/>
        </p:nvPicPr>
        <p:blipFill>
          <a:blip r:embed="rId3">
            <a:alphaModFix/>
          </a:blip>
          <a:stretch>
            <a:fillRect/>
          </a:stretch>
        </p:blipFill>
        <p:spPr>
          <a:xfrm>
            <a:off x="498479" y="530623"/>
            <a:ext cx="1830892" cy="1029884"/>
          </a:xfrm>
          <a:prstGeom prst="rect">
            <a:avLst/>
          </a:prstGeom>
          <a:noFill/>
          <a:ln>
            <a:noFill/>
          </a:ln>
        </p:spPr>
      </p:pic>
      <p:sp>
        <p:nvSpPr>
          <p:cNvPr id="1458" name="Shape 1458"/>
          <p:cNvSpPr/>
          <p:nvPr/>
        </p:nvSpPr>
        <p:spPr>
          <a:xfrm rot="-5400000">
            <a:off x="857837" y="3148317"/>
            <a:ext cx="1112180" cy="2231532"/>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9" name="Shape 1459"/>
          <p:cNvSpPr/>
          <p:nvPr/>
        </p:nvSpPr>
        <p:spPr>
          <a:xfrm>
            <a:off x="1015883" y="3809851"/>
            <a:ext cx="796200" cy="9087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C6DAEC"/>
                </a:solidFill>
                <a:latin typeface="Muli"/>
                <a:ea typeface="Muli"/>
                <a:cs typeface="Muli"/>
                <a:sym typeface="Muli"/>
              </a:rPr>
              <a:t>SCREEN SHOT HERE</a:t>
            </a:r>
          </a:p>
        </p:txBody>
      </p:sp>
      <p:pic>
        <p:nvPicPr>
          <p:cNvPr id="1460" name="Shape 1460"/>
          <p:cNvPicPr preferRelativeResize="0"/>
          <p:nvPr/>
        </p:nvPicPr>
        <p:blipFill>
          <a:blip r:embed="rId4">
            <a:alphaModFix/>
          </a:blip>
          <a:stretch>
            <a:fillRect/>
          </a:stretch>
        </p:blipFill>
        <p:spPr>
          <a:xfrm>
            <a:off x="463287" y="3749262"/>
            <a:ext cx="1830892" cy="1029873"/>
          </a:xfrm>
          <a:prstGeom prst="rect">
            <a:avLst/>
          </a:prstGeom>
          <a:noFill/>
          <a:ln>
            <a:noFill/>
          </a:ln>
        </p:spPr>
      </p:pic>
      <p:pic>
        <p:nvPicPr>
          <p:cNvPr id="1461" name="Shape 1461"/>
          <p:cNvPicPr preferRelativeResize="0"/>
          <p:nvPr/>
        </p:nvPicPr>
        <p:blipFill>
          <a:blip r:embed="rId5">
            <a:alphaModFix/>
          </a:blip>
          <a:stretch>
            <a:fillRect/>
          </a:stretch>
        </p:blipFill>
        <p:spPr>
          <a:xfrm>
            <a:off x="6940150" y="3790562"/>
            <a:ext cx="1830841" cy="1029848"/>
          </a:xfrm>
          <a:prstGeom prst="rect">
            <a:avLst/>
          </a:prstGeom>
          <a:noFill/>
          <a:ln>
            <a:noFill/>
          </a:ln>
        </p:spPr>
      </p:pic>
      <p:sp>
        <p:nvSpPr>
          <p:cNvPr id="1462" name="Shape 1462"/>
          <p:cNvSpPr/>
          <p:nvPr/>
        </p:nvSpPr>
        <p:spPr>
          <a:xfrm rot="-5400000">
            <a:off x="7311462" y="3189605"/>
            <a:ext cx="1112180" cy="2231532"/>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3" name="Shape 1463"/>
          <p:cNvSpPr/>
          <p:nvPr/>
        </p:nvSpPr>
        <p:spPr>
          <a:xfrm rot="-5400000">
            <a:off x="7311462" y="-70082"/>
            <a:ext cx="1112180" cy="2231532"/>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464" name="Shape 1464"/>
          <p:cNvPicPr preferRelativeResize="0"/>
          <p:nvPr/>
        </p:nvPicPr>
        <p:blipFill>
          <a:blip r:embed="rId6">
            <a:alphaModFix/>
          </a:blip>
          <a:stretch>
            <a:fillRect/>
          </a:stretch>
        </p:blipFill>
        <p:spPr>
          <a:xfrm>
            <a:off x="6918350" y="530750"/>
            <a:ext cx="1830897" cy="10298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7" name="Shape 1537"/>
        <p:cNvGrpSpPr/>
        <p:nvPr/>
      </p:nvGrpSpPr>
      <p:grpSpPr>
        <a:xfrm>
          <a:off x="0" y="0"/>
          <a:ext cx="0" cy="0"/>
          <a:chOff x="0" y="0"/>
          <a:chExt cx="0" cy="0"/>
        </a:xfrm>
      </p:grpSpPr>
      <p:sp>
        <p:nvSpPr>
          <p:cNvPr id="1538" name="Shape 1538"/>
          <p:cNvSpPr txBox="1"/>
          <p:nvPr/>
        </p:nvSpPr>
        <p:spPr>
          <a:xfrm>
            <a:off x="3110850" y="178675"/>
            <a:ext cx="5725200" cy="11055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New Programming techniques that were not taught in class</a:t>
            </a:r>
          </a:p>
        </p:txBody>
      </p:sp>
      <p:sp>
        <p:nvSpPr>
          <p:cNvPr id="1539" name="Shape 1539"/>
          <p:cNvSpPr txBox="1"/>
          <p:nvPr/>
        </p:nvSpPr>
        <p:spPr>
          <a:xfrm>
            <a:off x="1100475" y="1807250"/>
            <a:ext cx="5549700" cy="3507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-Creating Physics + Boundaries</a:t>
            </a:r>
          </a:p>
          <a:p>
            <a:pPr lvl="0" rtl="0">
              <a:spcBef>
                <a:spcPts val="0"/>
              </a:spcBef>
              <a:buNone/>
            </a:pPr>
            <a:r>
              <a:t/>
            </a:r>
            <a:endParaRPr sz="1800">
              <a:solidFill>
                <a:srgbClr val="F3F3F3"/>
              </a:solidFill>
            </a:endParaRPr>
          </a:p>
          <a:p>
            <a:pPr lvl="0" rtl="0">
              <a:spcBef>
                <a:spcPts val="0"/>
              </a:spcBef>
              <a:buNone/>
            </a:pPr>
            <a:r>
              <a:rPr lang="en" sz="1800">
                <a:solidFill>
                  <a:srgbClr val="F3F3F3"/>
                </a:solidFill>
              </a:rPr>
              <a:t>-Programming touch region movement</a:t>
            </a:r>
          </a:p>
          <a:p>
            <a:pPr lvl="0" rtl="0">
              <a:spcBef>
                <a:spcPts val="0"/>
              </a:spcBef>
              <a:buNone/>
            </a:pPr>
            <a:r>
              <a:t/>
            </a:r>
            <a:endParaRPr sz="1800">
              <a:solidFill>
                <a:srgbClr val="F3F3F3"/>
              </a:solidFill>
            </a:endParaRPr>
          </a:p>
          <a:p>
            <a:pPr lvl="0" rtl="0">
              <a:spcBef>
                <a:spcPts val="0"/>
              </a:spcBef>
              <a:buNone/>
            </a:pPr>
            <a:r>
              <a:rPr lang="en" sz="1800">
                <a:solidFill>
                  <a:srgbClr val="F3F3F3"/>
                </a:solidFill>
              </a:rPr>
              <a:t>-Preferences</a:t>
            </a:r>
          </a:p>
          <a:p>
            <a:pPr lvl="0" rtl="0">
              <a:spcBef>
                <a:spcPts val="0"/>
              </a:spcBef>
              <a:buNone/>
            </a:pPr>
            <a:r>
              <a:t/>
            </a:r>
            <a:endParaRPr sz="1800">
              <a:solidFill>
                <a:srgbClr val="F3F3F3"/>
              </a:solidFill>
            </a:endParaRPr>
          </a:p>
          <a:p>
            <a:pPr lvl="0">
              <a:spcBef>
                <a:spcPts val="0"/>
              </a:spcBef>
              <a:buNone/>
            </a:pPr>
            <a:r>
              <a:rPr lang="en" sz="1800">
                <a:solidFill>
                  <a:srgbClr val="F3F3F3"/>
                </a:solidFill>
              </a:rPr>
              <a:t>-Animation on hit</a:t>
            </a:r>
          </a:p>
        </p:txBody>
      </p:sp>
      <p:pic>
        <p:nvPicPr>
          <p:cNvPr id="1540" name="Shape 1540"/>
          <p:cNvPicPr preferRelativeResize="0"/>
          <p:nvPr/>
        </p:nvPicPr>
        <p:blipFill>
          <a:blip r:embed="rId3">
            <a:alphaModFix/>
          </a:blip>
          <a:stretch>
            <a:fillRect/>
          </a:stretch>
        </p:blipFill>
        <p:spPr>
          <a:xfrm>
            <a:off x="4790349" y="2995075"/>
            <a:ext cx="1859824" cy="1859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4" name="Shape 1544"/>
        <p:cNvGrpSpPr/>
        <p:nvPr/>
      </p:nvGrpSpPr>
      <p:grpSpPr>
        <a:xfrm>
          <a:off x="0" y="0"/>
          <a:ext cx="0" cy="0"/>
          <a:chOff x="0" y="0"/>
          <a:chExt cx="0" cy="0"/>
        </a:xfrm>
      </p:grpSpPr>
      <p:sp>
        <p:nvSpPr>
          <p:cNvPr id="1545" name="Shape 1545"/>
          <p:cNvSpPr txBox="1"/>
          <p:nvPr/>
        </p:nvSpPr>
        <p:spPr>
          <a:xfrm>
            <a:off x="4647975" y="62825"/>
            <a:ext cx="2548500" cy="6234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Preferences</a:t>
            </a:r>
          </a:p>
        </p:txBody>
      </p:sp>
      <p:sp>
        <p:nvSpPr>
          <p:cNvPr id="1546" name="Shape 1546"/>
          <p:cNvSpPr txBox="1"/>
          <p:nvPr/>
        </p:nvSpPr>
        <p:spPr>
          <a:xfrm>
            <a:off x="3342075" y="757525"/>
            <a:ext cx="5160300" cy="4368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Preferences = easy way to store small data in your application.</a:t>
            </a:r>
          </a:p>
        </p:txBody>
      </p:sp>
      <p:sp>
        <p:nvSpPr>
          <p:cNvPr id="1547" name="Shape 1547"/>
          <p:cNvSpPr txBox="1"/>
          <p:nvPr/>
        </p:nvSpPr>
        <p:spPr>
          <a:xfrm>
            <a:off x="244650" y="1118500"/>
            <a:ext cx="7495800" cy="3849900"/>
          </a:xfrm>
          <a:prstGeom prst="rect">
            <a:avLst/>
          </a:prstGeom>
          <a:noFill/>
          <a:ln>
            <a:noFill/>
          </a:ln>
        </p:spPr>
        <p:txBody>
          <a:bodyPr anchorCtr="0" anchor="t" bIns="91425" lIns="91425" rIns="91425" tIns="91425">
            <a:noAutofit/>
          </a:bodyPr>
          <a:lstStyle/>
          <a:p>
            <a:pPr lvl="0" rtl="0">
              <a:lnSpc>
                <a:spcPct val="145000"/>
              </a:lnSpc>
              <a:spcBef>
                <a:spcPts val="0"/>
              </a:spcBef>
              <a:buNone/>
            </a:pPr>
            <a:r>
              <a:rPr lang="en" sz="1000" u="sng">
                <a:solidFill>
                  <a:srgbClr val="FFFFFF"/>
                </a:solidFill>
                <a:latin typeface="Consolas"/>
                <a:ea typeface="Consolas"/>
                <a:cs typeface="Consolas"/>
                <a:sym typeface="Consolas"/>
              </a:rPr>
              <a:t>Examples on using preferences</a:t>
            </a:r>
          </a:p>
          <a:p>
            <a:pPr lvl="0" rtl="0">
              <a:lnSpc>
                <a:spcPct val="145000"/>
              </a:lnSpc>
              <a:spcBef>
                <a:spcPts val="0"/>
              </a:spcBef>
              <a:buNone/>
            </a:pPr>
            <a:r>
              <a:t/>
            </a:r>
            <a:endParaRPr sz="1000" u="sng">
              <a:solidFill>
                <a:srgbClr val="FFFFFF"/>
              </a:solidFill>
              <a:latin typeface="Consolas"/>
              <a:ea typeface="Consolas"/>
              <a:cs typeface="Consolas"/>
              <a:sym typeface="Consolas"/>
            </a:endParaRPr>
          </a:p>
          <a:p>
            <a:pPr lvl="0" rtl="0">
              <a:lnSpc>
                <a:spcPct val="145000"/>
              </a:lnSpc>
              <a:spcBef>
                <a:spcPts val="0"/>
              </a:spcBef>
              <a:buClr>
                <a:schemeClr val="dk1"/>
              </a:buClr>
              <a:buSzPct val="110000"/>
              <a:buFont typeface="Arial"/>
              <a:buNone/>
            </a:pPr>
            <a:r>
              <a:rPr lang="en" sz="1000">
                <a:solidFill>
                  <a:srgbClr val="FFFFFF"/>
                </a:solidFill>
                <a:highlight>
                  <a:srgbClr val="323232"/>
                </a:highlight>
                <a:latin typeface="Consolas"/>
                <a:ea typeface="Consolas"/>
                <a:cs typeface="Consolas"/>
                <a:sym typeface="Consolas"/>
              </a:rPr>
              <a:t>Preferences prefs = Gdx.app.getPreferences("My Preferences");</a:t>
            </a:r>
          </a:p>
          <a:p>
            <a:pPr lvl="0">
              <a:spcBef>
                <a:spcPts val="0"/>
              </a:spcBef>
              <a:buNone/>
            </a:pPr>
            <a:r>
              <a:t/>
            </a:r>
            <a:endParaRPr>
              <a:solidFill>
                <a:srgbClr val="FFFFFF"/>
              </a:solidFill>
              <a:highlight>
                <a:srgbClr val="323232"/>
              </a:highlight>
            </a:endParaRPr>
          </a:p>
          <a:p>
            <a:pPr lvl="0" rtl="0">
              <a:lnSpc>
                <a:spcPct val="145000"/>
              </a:lnSpc>
              <a:spcBef>
                <a:spcPts val="0"/>
              </a:spcBef>
              <a:buClr>
                <a:schemeClr val="dk1"/>
              </a:buClr>
              <a:buSzPct val="110000"/>
              <a:buFont typeface="Arial"/>
              <a:buNone/>
            </a:pPr>
            <a:r>
              <a:rPr lang="en" sz="1000">
                <a:solidFill>
                  <a:srgbClr val="FFFFFF"/>
                </a:solidFill>
                <a:highlight>
                  <a:srgbClr val="323232"/>
                </a:highlight>
                <a:latin typeface="Consolas"/>
                <a:ea typeface="Consolas"/>
                <a:cs typeface="Consolas"/>
                <a:sym typeface="Consolas"/>
              </a:rPr>
              <a:t>prefs.putBoolean("soundOn", true);</a:t>
            </a:r>
            <a:br>
              <a:rPr lang="en" sz="1000">
                <a:solidFill>
                  <a:srgbClr val="FFFFFF"/>
                </a:solidFill>
                <a:highlight>
                  <a:srgbClr val="323232"/>
                </a:highlight>
                <a:latin typeface="Consolas"/>
                <a:ea typeface="Consolas"/>
                <a:cs typeface="Consolas"/>
                <a:sym typeface="Consolas"/>
              </a:rPr>
            </a:br>
            <a:r>
              <a:rPr lang="en" sz="1000">
                <a:solidFill>
                  <a:srgbClr val="FFFFFF"/>
                </a:solidFill>
                <a:highlight>
                  <a:srgbClr val="323232"/>
                </a:highlight>
                <a:latin typeface="Consolas"/>
                <a:ea typeface="Consolas"/>
                <a:cs typeface="Consolas"/>
                <a:sym typeface="Consolas"/>
              </a:rPr>
              <a:t>prefs.putInteger("highscore", 10);</a:t>
            </a: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prefs.putString("name", "Donald Trump");</a:t>
            </a:r>
          </a:p>
          <a:p>
            <a:pPr lvl="0" rtl="0">
              <a:lnSpc>
                <a:spcPct val="145000"/>
              </a:lnSpc>
              <a:spcBef>
                <a:spcPts val="0"/>
              </a:spcBef>
              <a:buNone/>
            </a:pPr>
            <a:r>
              <a:t/>
            </a:r>
            <a:endParaRPr sz="1000">
              <a:solidFill>
                <a:srgbClr val="FFFFFF"/>
              </a:solidFill>
              <a:highlight>
                <a:srgbClr val="323232"/>
              </a:highlight>
              <a:latin typeface="Consolas"/>
              <a:ea typeface="Consolas"/>
              <a:cs typeface="Consolas"/>
              <a:sym typeface="Consolas"/>
            </a:endParaRP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if(nCurrentscore &gt; prefs.getInteger(“highscore){</a:t>
            </a: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prefs.putInteger(“highscore”, currentscore);</a:t>
            </a: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a:t>
            </a:r>
          </a:p>
          <a:p>
            <a:pPr lvl="0" rtl="0">
              <a:lnSpc>
                <a:spcPct val="145000"/>
              </a:lnSpc>
              <a:spcBef>
                <a:spcPts val="0"/>
              </a:spcBef>
              <a:buNone/>
            </a:pPr>
            <a:r>
              <a:t/>
            </a:r>
            <a:endParaRPr sz="1000">
              <a:solidFill>
                <a:srgbClr val="FFFFFF"/>
              </a:solidFill>
              <a:highlight>
                <a:srgbClr val="323232"/>
              </a:highlight>
              <a:latin typeface="Consolas"/>
              <a:ea typeface="Consolas"/>
              <a:cs typeface="Consolas"/>
              <a:sym typeface="Consolas"/>
            </a:endParaRP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if(sName == “donald Trump”){</a:t>
            </a: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prefs.putString(“name”, “Donald Drumpf”);</a:t>
            </a: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a:t>
            </a:r>
          </a:p>
          <a:p>
            <a:pPr lvl="0" rtl="0">
              <a:lnSpc>
                <a:spcPct val="145000"/>
              </a:lnSpc>
              <a:spcBef>
                <a:spcPts val="0"/>
              </a:spcBef>
              <a:buNone/>
            </a:pPr>
            <a:r>
              <a:t/>
            </a:r>
            <a:endParaRPr sz="1000">
              <a:solidFill>
                <a:srgbClr val="FFFFFF"/>
              </a:solidFill>
              <a:highlight>
                <a:srgbClr val="323232"/>
              </a:highlight>
              <a:latin typeface="Consolas"/>
              <a:ea typeface="Consolas"/>
              <a:cs typeface="Consolas"/>
              <a:sym typeface="Consolas"/>
            </a:endParaRPr>
          </a:p>
          <a:p>
            <a:pPr lvl="0" rtl="0">
              <a:lnSpc>
                <a:spcPct val="145000"/>
              </a:lnSpc>
              <a:spcBef>
                <a:spcPts val="0"/>
              </a:spcBef>
              <a:buNone/>
            </a:pPr>
            <a:r>
              <a:rPr lang="en" sz="1100">
                <a:solidFill>
                  <a:srgbClr val="FFFFFF"/>
                </a:solidFill>
                <a:highlight>
                  <a:srgbClr val="333333"/>
                </a:highlight>
              </a:rPr>
              <a:t>// Your changes to a preferences instance will only get persisted if you explicitly call the flush() method.</a:t>
            </a:r>
          </a:p>
          <a:p>
            <a:pPr lvl="0" rtl="0">
              <a:lnSpc>
                <a:spcPct val="145000"/>
              </a:lnSpc>
              <a:spcBef>
                <a:spcPts val="0"/>
              </a:spcBef>
              <a:buNone/>
            </a:pPr>
            <a:r>
              <a:rPr lang="en" sz="1000">
                <a:solidFill>
                  <a:srgbClr val="FFFFFF"/>
                </a:solidFill>
                <a:highlight>
                  <a:srgbClr val="323232"/>
                </a:highlight>
                <a:latin typeface="Consolas"/>
                <a:ea typeface="Consolas"/>
                <a:cs typeface="Consolas"/>
                <a:sym typeface="Consolas"/>
              </a:rPr>
              <a:t>prefs.flush();</a:t>
            </a:r>
          </a:p>
          <a:p>
            <a:pPr lvl="0" rtl="0">
              <a:lnSpc>
                <a:spcPct val="145000"/>
              </a:lnSpc>
              <a:spcBef>
                <a:spcPts val="0"/>
              </a:spcBef>
              <a:buClr>
                <a:schemeClr val="dk1"/>
              </a:buClr>
              <a:buFont typeface="Arial"/>
              <a:buNone/>
            </a:pPr>
            <a:r>
              <a:t/>
            </a:r>
            <a:endParaRPr sz="1000">
              <a:solidFill>
                <a:srgbClr val="333333"/>
              </a:solidFill>
              <a:highlight>
                <a:srgbClr val="F7F7F7"/>
              </a:highlight>
              <a:latin typeface="Consolas"/>
              <a:ea typeface="Consolas"/>
              <a:cs typeface="Consolas"/>
              <a:sym typeface="Consolas"/>
            </a:endParaRPr>
          </a:p>
          <a:p>
            <a:pPr lvl="0">
              <a:spcBef>
                <a:spcPts val="0"/>
              </a:spcBef>
              <a:buNone/>
            </a:pPr>
            <a:r>
              <a:t/>
            </a:r>
            <a:endParaRPr/>
          </a:p>
        </p:txBody>
      </p:sp>
      <p:sp>
        <p:nvSpPr>
          <p:cNvPr id="1548" name="Shape 1548"/>
          <p:cNvSpPr txBox="1"/>
          <p:nvPr/>
        </p:nvSpPr>
        <p:spPr>
          <a:xfrm>
            <a:off x="4607650" y="2745000"/>
            <a:ext cx="2754000" cy="1274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Easier but not the most efficient</a:t>
            </a:r>
          </a:p>
          <a:p>
            <a:pPr lvl="0" rtl="0">
              <a:spcBef>
                <a:spcPts val="0"/>
              </a:spcBef>
              <a:buNone/>
            </a:pPr>
            <a:r>
              <a:t/>
            </a:r>
            <a:endParaRPr>
              <a:solidFill>
                <a:srgbClr val="FFFFFF"/>
              </a:solidFill>
            </a:endParaRPr>
          </a:p>
          <a:p>
            <a:pPr lvl="0" rtl="0">
              <a:spcBef>
                <a:spcPts val="0"/>
              </a:spcBef>
              <a:buNone/>
            </a:pPr>
            <a:r>
              <a:rPr i="1" lang="en" sz="1200">
                <a:solidFill>
                  <a:srgbClr val="FFFFFF"/>
                </a:solidFill>
              </a:rPr>
              <a:t>      </a:t>
            </a:r>
            <a:r>
              <a:rPr i="1" lang="en" sz="1200">
                <a:solidFill>
                  <a:srgbClr val="FFFFFF"/>
                </a:solidFill>
              </a:rPr>
              <a:t>Example - using Json instead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2" name="Shape 1552"/>
        <p:cNvGrpSpPr/>
        <p:nvPr/>
      </p:nvGrpSpPr>
      <p:grpSpPr>
        <a:xfrm>
          <a:off x="0" y="0"/>
          <a:ext cx="0" cy="0"/>
          <a:chOff x="0" y="0"/>
          <a:chExt cx="0" cy="0"/>
        </a:xfrm>
      </p:grpSpPr>
      <p:sp>
        <p:nvSpPr>
          <p:cNvPr id="1553" name="Shape 1553"/>
          <p:cNvSpPr txBox="1"/>
          <p:nvPr/>
        </p:nvSpPr>
        <p:spPr>
          <a:xfrm>
            <a:off x="2718625" y="316600"/>
            <a:ext cx="4033500" cy="7128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Biggest Frustrations</a:t>
            </a:r>
          </a:p>
        </p:txBody>
      </p:sp>
      <p:sp>
        <p:nvSpPr>
          <p:cNvPr id="1554" name="Shape 1554"/>
          <p:cNvSpPr txBox="1"/>
          <p:nvPr/>
        </p:nvSpPr>
        <p:spPr>
          <a:xfrm>
            <a:off x="1177050" y="1652675"/>
            <a:ext cx="5039700" cy="3269100"/>
          </a:xfrm>
          <a:prstGeom prst="rect">
            <a:avLst/>
          </a:prstGeom>
          <a:noFill/>
          <a:ln>
            <a:noFill/>
          </a:ln>
        </p:spPr>
        <p:txBody>
          <a:bodyPr anchorCtr="0" anchor="t" bIns="91425" lIns="91425" rIns="91425" tIns="91425">
            <a:noAutofit/>
          </a:bodyPr>
          <a:lstStyle/>
          <a:p>
            <a:pPr lvl="0">
              <a:spcBef>
                <a:spcPts val="0"/>
              </a:spcBef>
              <a:buNone/>
            </a:pPr>
            <a:r>
              <a:rPr lang="en" sz="1800">
                <a:solidFill>
                  <a:srgbClr val="FFFFFF"/>
                </a:solidFill>
              </a:rPr>
              <a:t>-Getting a proper touch movement method that would coordinate with sprites</a:t>
            </a:r>
          </a:p>
          <a:p>
            <a:pPr lvl="0">
              <a:spcBef>
                <a:spcPts val="0"/>
              </a:spcBef>
              <a:buNone/>
            </a:pPr>
            <a:r>
              <a:t/>
            </a:r>
            <a:endParaRPr sz="1800">
              <a:solidFill>
                <a:srgbClr val="FFFFFF"/>
              </a:solidFill>
            </a:endParaRPr>
          </a:p>
          <a:p>
            <a:pPr lvl="0">
              <a:spcBef>
                <a:spcPts val="0"/>
              </a:spcBef>
              <a:buNone/>
            </a:pPr>
            <a:r>
              <a:rPr lang="en" sz="1800">
                <a:solidFill>
                  <a:srgbClr val="FFFFFF"/>
                </a:solidFill>
              </a:rPr>
              <a:t>-Scaling to all device sizes</a:t>
            </a:r>
          </a:p>
          <a:p>
            <a:pPr lvl="0" rtl="0">
              <a:spcBef>
                <a:spcPts val="0"/>
              </a:spcBef>
              <a:buNone/>
            </a:pPr>
            <a:r>
              <a:t/>
            </a:r>
            <a:endParaRPr sz="1800">
              <a:solidFill>
                <a:srgbClr val="FFFFFF"/>
              </a:solidFill>
            </a:endParaRPr>
          </a:p>
          <a:p>
            <a:pPr lvl="0">
              <a:spcBef>
                <a:spcPts val="0"/>
              </a:spcBef>
              <a:buNone/>
            </a:pPr>
            <a:r>
              <a:rPr lang="en" sz="1800">
                <a:solidFill>
                  <a:srgbClr val="FFFFFF"/>
                </a:solidFill>
              </a:rPr>
              <a:t>-Problems switching between screens and the organization of all the screen files</a:t>
            </a:r>
          </a:p>
          <a:p>
            <a:pPr lvl="0">
              <a:spcBef>
                <a:spcPts val="0"/>
              </a:spcBef>
              <a:buNone/>
            </a:pPr>
            <a:r>
              <a:t/>
            </a:r>
            <a:endParaRPr sz="1800">
              <a:solidFill>
                <a:srgbClr val="FFFFFF"/>
              </a:solidFill>
            </a:endParaRPr>
          </a:p>
          <a:p>
            <a:pPr lvl="0">
              <a:spcBef>
                <a:spcPts val="0"/>
              </a:spcBef>
              <a:buNone/>
            </a:pPr>
            <a:r>
              <a:rPr lang="en" sz="1800">
                <a:solidFill>
                  <a:srgbClr val="FFFFFF"/>
                </a:solidFill>
              </a:rPr>
              <a:t>-Creating a theme</a:t>
            </a:r>
          </a:p>
          <a:p>
            <a:pPr lvl="0">
              <a:spcBef>
                <a:spcPts val="0"/>
              </a:spcBef>
              <a:buNone/>
            </a:pPr>
            <a:r>
              <a:t/>
            </a:r>
            <a:endParaRPr sz="1800">
              <a:solidFill>
                <a:srgbClr val="FFFFFF"/>
              </a:solidFill>
            </a:endParaRPr>
          </a:p>
          <a:p>
            <a:pPr lvl="0">
              <a:spcBef>
                <a:spcPts val="0"/>
              </a:spcBef>
              <a:buNone/>
            </a:pPr>
            <a:r>
              <a:rPr lang="en" sz="1800">
                <a:solidFill>
                  <a:srgbClr val="FFFFFF"/>
                </a:solidFill>
              </a:rPr>
              <a:t>-Creating art to match the theme</a:t>
            </a:r>
          </a:p>
        </p:txBody>
      </p:sp>
      <p:pic>
        <p:nvPicPr>
          <p:cNvPr id="1555" name="Shape 1555"/>
          <p:cNvPicPr preferRelativeResize="0"/>
          <p:nvPr/>
        </p:nvPicPr>
        <p:blipFill>
          <a:blip r:embed="rId3">
            <a:alphaModFix/>
          </a:blip>
          <a:stretch>
            <a:fillRect/>
          </a:stretch>
        </p:blipFill>
        <p:spPr>
          <a:xfrm>
            <a:off x="6615824" y="915350"/>
            <a:ext cx="1859824" cy="1859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9" name="Shape 1559"/>
        <p:cNvGrpSpPr/>
        <p:nvPr/>
      </p:nvGrpSpPr>
      <p:grpSpPr>
        <a:xfrm>
          <a:off x="0" y="0"/>
          <a:ext cx="0" cy="0"/>
          <a:chOff x="0" y="0"/>
          <a:chExt cx="0" cy="0"/>
        </a:xfrm>
      </p:grpSpPr>
      <p:sp>
        <p:nvSpPr>
          <p:cNvPr id="1560" name="Shape 1560"/>
          <p:cNvSpPr txBox="1"/>
          <p:nvPr/>
        </p:nvSpPr>
        <p:spPr>
          <a:xfrm>
            <a:off x="2745175" y="257775"/>
            <a:ext cx="5509500" cy="9828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Notes to future programmers of your project</a:t>
            </a:r>
          </a:p>
        </p:txBody>
      </p:sp>
      <p:sp>
        <p:nvSpPr>
          <p:cNvPr id="1561" name="Shape 1561"/>
          <p:cNvSpPr txBox="1"/>
          <p:nvPr/>
        </p:nvSpPr>
        <p:spPr>
          <a:xfrm>
            <a:off x="1602775" y="1679900"/>
            <a:ext cx="5635500" cy="3405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3F3F3"/>
                </a:solidFill>
              </a:rPr>
              <a:t>-Create different skins for the character and game background available to be unlocked</a:t>
            </a:r>
          </a:p>
          <a:p>
            <a:pPr lvl="0" rtl="0">
              <a:spcBef>
                <a:spcPts val="0"/>
              </a:spcBef>
              <a:buNone/>
            </a:pPr>
            <a:r>
              <a:t/>
            </a:r>
            <a:endParaRPr sz="1800">
              <a:solidFill>
                <a:srgbClr val="F3F3F3"/>
              </a:solidFill>
            </a:endParaRPr>
          </a:p>
          <a:p>
            <a:pPr lvl="0" rtl="0">
              <a:spcBef>
                <a:spcPts val="0"/>
              </a:spcBef>
              <a:buNone/>
            </a:pPr>
            <a:r>
              <a:rPr lang="en" sz="1800">
                <a:solidFill>
                  <a:srgbClr val="F3F3F3"/>
                </a:solidFill>
              </a:rPr>
              <a:t>-Additional Music</a:t>
            </a:r>
          </a:p>
          <a:p>
            <a:pPr lvl="0" rtl="0">
              <a:spcBef>
                <a:spcPts val="0"/>
              </a:spcBef>
              <a:buNone/>
            </a:pPr>
            <a:r>
              <a:t/>
            </a:r>
            <a:endParaRPr sz="1800">
              <a:solidFill>
                <a:srgbClr val="F3F3F3"/>
              </a:solidFill>
            </a:endParaRPr>
          </a:p>
          <a:p>
            <a:pPr lvl="0" rtl="0">
              <a:spcBef>
                <a:spcPts val="0"/>
              </a:spcBef>
              <a:buNone/>
            </a:pPr>
            <a:r>
              <a:rPr lang="en" sz="1800">
                <a:solidFill>
                  <a:srgbClr val="F3F3F3"/>
                </a:solidFill>
              </a:rPr>
              <a:t>-Improved physics </a:t>
            </a:r>
          </a:p>
          <a:p>
            <a:pPr lvl="0" rtl="0">
              <a:spcBef>
                <a:spcPts val="0"/>
              </a:spcBef>
              <a:buNone/>
            </a:pPr>
            <a:r>
              <a:t/>
            </a:r>
            <a:endParaRPr sz="1800">
              <a:solidFill>
                <a:srgbClr val="F3F3F3"/>
              </a:solidFill>
            </a:endParaRPr>
          </a:p>
          <a:p>
            <a:pPr lvl="0" rtl="0">
              <a:spcBef>
                <a:spcPts val="0"/>
              </a:spcBef>
              <a:buNone/>
            </a:pPr>
            <a:r>
              <a:rPr lang="en" sz="1800">
                <a:solidFill>
                  <a:srgbClr val="F3F3F3"/>
                </a:solidFill>
              </a:rPr>
              <a:t>-Credits screen </a:t>
            </a:r>
          </a:p>
          <a:p>
            <a:pPr lvl="0" rtl="0">
              <a:spcBef>
                <a:spcPts val="0"/>
              </a:spcBef>
              <a:buNone/>
            </a:pPr>
            <a:r>
              <a:t/>
            </a:r>
            <a:endParaRPr sz="1800">
              <a:solidFill>
                <a:srgbClr val="F3F3F3"/>
              </a:solidFill>
            </a:endParaRPr>
          </a:p>
          <a:p>
            <a:pPr lvl="0" rtl="0">
              <a:spcBef>
                <a:spcPts val="0"/>
              </a:spcBef>
              <a:buNone/>
            </a:pPr>
            <a:r>
              <a:rPr lang="en" sz="1800">
                <a:solidFill>
                  <a:srgbClr val="F3F3F3"/>
                </a:solidFill>
              </a:rPr>
              <a:t>-Worldwide leaderboards</a:t>
            </a:r>
          </a:p>
        </p:txBody>
      </p:sp>
      <p:pic>
        <p:nvPicPr>
          <p:cNvPr id="1562" name="Shape 1562"/>
          <p:cNvPicPr preferRelativeResize="0"/>
          <p:nvPr/>
        </p:nvPicPr>
        <p:blipFill>
          <a:blip r:embed="rId3">
            <a:alphaModFix/>
          </a:blip>
          <a:stretch>
            <a:fillRect/>
          </a:stretch>
        </p:blipFill>
        <p:spPr>
          <a:xfrm>
            <a:off x="4944899" y="2767900"/>
            <a:ext cx="1859824" cy="1859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6" name="Shape 1566"/>
        <p:cNvGrpSpPr/>
        <p:nvPr/>
      </p:nvGrpSpPr>
      <p:grpSpPr>
        <a:xfrm>
          <a:off x="0" y="0"/>
          <a:ext cx="0" cy="0"/>
          <a:chOff x="0" y="0"/>
          <a:chExt cx="0" cy="0"/>
        </a:xfrm>
      </p:grpSpPr>
      <p:sp>
        <p:nvSpPr>
          <p:cNvPr id="1567" name="Shape 1567"/>
          <p:cNvSpPr txBox="1"/>
          <p:nvPr>
            <p:ph type="title"/>
          </p:nvPr>
        </p:nvSpPr>
        <p:spPr>
          <a:xfrm>
            <a:off x="2672175" y="179125"/>
            <a:ext cx="6107700" cy="645300"/>
          </a:xfrm>
          <a:prstGeom prst="rect">
            <a:avLst/>
          </a:prstGeom>
        </p:spPr>
        <p:txBody>
          <a:bodyPr anchorCtr="0" anchor="t" bIns="91425" lIns="91425" rIns="91425" tIns="91425">
            <a:noAutofit/>
          </a:bodyPr>
          <a:lstStyle/>
          <a:p>
            <a:pPr lvl="0">
              <a:spcBef>
                <a:spcPts val="0"/>
              </a:spcBef>
              <a:buNone/>
            </a:pPr>
            <a:r>
              <a:rPr lang="en" sz="3000">
                <a:solidFill>
                  <a:srgbClr val="FFFFFF"/>
                </a:solidFill>
                <a:latin typeface="Arial"/>
                <a:ea typeface="Arial"/>
                <a:cs typeface="Arial"/>
                <a:sym typeface="Arial"/>
              </a:rPr>
              <a:t>Uploaded to the Google Play Store</a:t>
            </a:r>
          </a:p>
        </p:txBody>
      </p:sp>
      <p:sp>
        <p:nvSpPr>
          <p:cNvPr id="1568" name="Shape 1568"/>
          <p:cNvSpPr txBox="1"/>
          <p:nvPr/>
        </p:nvSpPr>
        <p:spPr>
          <a:xfrm>
            <a:off x="1238812" y="1675987"/>
            <a:ext cx="2866800" cy="2264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https://play.google.com/store/apps/details?id=com.mygdx.eggbandit&amp;hl=en</a:t>
            </a:r>
          </a:p>
        </p:txBody>
      </p:sp>
      <p:sp>
        <p:nvSpPr>
          <p:cNvPr id="1569" name="Shape 1569"/>
          <p:cNvSpPr/>
          <p:nvPr/>
        </p:nvSpPr>
        <p:spPr>
          <a:xfrm rot="-5400000">
            <a:off x="1487446" y="1471897"/>
            <a:ext cx="2369518" cy="4754336"/>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0" name="Shape 1570"/>
          <p:cNvSpPr/>
          <p:nvPr/>
        </p:nvSpPr>
        <p:spPr>
          <a:xfrm>
            <a:off x="1824158" y="2881322"/>
            <a:ext cx="1696200" cy="1935900"/>
          </a:xfrm>
          <a:prstGeom prst="rect">
            <a:avLst/>
          </a:prstGeom>
          <a:noFill/>
          <a:ln>
            <a:noFill/>
          </a:ln>
        </p:spPr>
        <p:txBody>
          <a:bodyPr anchorCtr="0" anchor="ctr" bIns="91425" lIns="91425" rIns="91425" tIns="91425">
            <a:noAutofit/>
          </a:bodyPr>
          <a:lstStyle/>
          <a:p>
            <a:pPr lvl="0" rtl="0" algn="l">
              <a:spcBef>
                <a:spcPts val="0"/>
              </a:spcBef>
              <a:buNone/>
            </a:pPr>
            <a:r>
              <a:rPr lang="en" sz="1000">
                <a:solidFill>
                  <a:srgbClr val="C6DAEC"/>
                </a:solidFill>
                <a:latin typeface="Muli"/>
                <a:ea typeface="Muli"/>
                <a:cs typeface="Muli"/>
                <a:sym typeface="Muli"/>
              </a:rPr>
              <a:t>SCREEN SHOT HERE</a:t>
            </a:r>
          </a:p>
        </p:txBody>
      </p:sp>
      <p:pic>
        <p:nvPicPr>
          <p:cNvPr id="1571" name="Shape 1571"/>
          <p:cNvPicPr preferRelativeResize="0"/>
          <p:nvPr/>
        </p:nvPicPr>
        <p:blipFill>
          <a:blip r:embed="rId3">
            <a:alphaModFix/>
          </a:blip>
          <a:stretch>
            <a:fillRect/>
          </a:stretch>
        </p:blipFill>
        <p:spPr>
          <a:xfrm>
            <a:off x="671031" y="2751993"/>
            <a:ext cx="3900755" cy="2194178"/>
          </a:xfrm>
          <a:prstGeom prst="rect">
            <a:avLst/>
          </a:prstGeom>
          <a:noFill/>
          <a:ln>
            <a:noFill/>
          </a:ln>
        </p:spPr>
      </p:pic>
      <p:pic>
        <p:nvPicPr>
          <p:cNvPr id="1572" name="Shape 1572"/>
          <p:cNvPicPr preferRelativeResize="0"/>
          <p:nvPr/>
        </p:nvPicPr>
        <p:blipFill>
          <a:blip r:embed="rId4">
            <a:alphaModFix/>
          </a:blip>
          <a:stretch>
            <a:fillRect/>
          </a:stretch>
        </p:blipFill>
        <p:spPr>
          <a:xfrm>
            <a:off x="4922300" y="1119237"/>
            <a:ext cx="3857575" cy="1250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8" name="Shape 1468"/>
        <p:cNvGrpSpPr/>
        <p:nvPr/>
      </p:nvGrpSpPr>
      <p:grpSpPr>
        <a:xfrm>
          <a:off x="0" y="0"/>
          <a:ext cx="0" cy="0"/>
          <a:chOff x="0" y="0"/>
          <a:chExt cx="0" cy="0"/>
        </a:xfrm>
      </p:grpSpPr>
      <p:sp>
        <p:nvSpPr>
          <p:cNvPr id="1469" name="Shape 1469"/>
          <p:cNvSpPr txBox="1"/>
          <p:nvPr/>
        </p:nvSpPr>
        <p:spPr>
          <a:xfrm>
            <a:off x="2629400" y="457400"/>
            <a:ext cx="4103100" cy="6339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Egg Bandit Summary</a:t>
            </a:r>
          </a:p>
        </p:txBody>
      </p:sp>
      <p:pic>
        <p:nvPicPr>
          <p:cNvPr id="1470" name="Shape 1470"/>
          <p:cNvPicPr preferRelativeResize="0"/>
          <p:nvPr/>
        </p:nvPicPr>
        <p:blipFill>
          <a:blip r:embed="rId3">
            <a:alphaModFix/>
          </a:blip>
          <a:stretch>
            <a:fillRect/>
          </a:stretch>
        </p:blipFill>
        <p:spPr>
          <a:xfrm>
            <a:off x="227949" y="3165600"/>
            <a:ext cx="1859824" cy="1859824"/>
          </a:xfrm>
          <a:prstGeom prst="rect">
            <a:avLst/>
          </a:prstGeom>
          <a:noFill/>
          <a:ln>
            <a:noFill/>
          </a:ln>
        </p:spPr>
      </p:pic>
      <p:sp>
        <p:nvSpPr>
          <p:cNvPr id="1471" name="Shape 1471"/>
          <p:cNvSpPr txBox="1"/>
          <p:nvPr/>
        </p:nvSpPr>
        <p:spPr>
          <a:xfrm>
            <a:off x="2375775" y="1419900"/>
            <a:ext cx="4738200" cy="3140400"/>
          </a:xfrm>
          <a:prstGeom prst="rect">
            <a:avLst/>
          </a:prstGeom>
          <a:noFill/>
          <a:ln>
            <a:noFill/>
          </a:ln>
        </p:spPr>
        <p:txBody>
          <a:bodyPr anchorCtr="0" anchor="t" bIns="91425" lIns="91425" rIns="91425" tIns="91425">
            <a:noAutofit/>
          </a:bodyPr>
          <a:lstStyle/>
          <a:p>
            <a:pPr indent="457200" lvl="0">
              <a:spcBef>
                <a:spcPts val="0"/>
              </a:spcBef>
              <a:buNone/>
            </a:pPr>
            <a:r>
              <a:rPr lang="en" sz="1600">
                <a:solidFill>
                  <a:srgbClr val="FFFFFF"/>
                </a:solidFill>
              </a:rPr>
              <a:t>The objective of the game is to collect as many eggs as possible. You control the Egg Bandit through touch region controls which are explained in the INFO section of the app. The Egg Bandit is always jumping because there is a trampoline on the map to help reach the eggs. Once the timer starts the Egg Bandit will jump continuously until you hit one of the birds. The birds are flying across the screen trying to stop you from collecting eggs. If a bird hits you, that's game-over and you'll have to try again to beat your score! Or your friends' scores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5" name="Shape 1475"/>
        <p:cNvGrpSpPr/>
        <p:nvPr/>
      </p:nvGrpSpPr>
      <p:grpSpPr>
        <a:xfrm>
          <a:off x="0" y="0"/>
          <a:ext cx="0" cy="0"/>
          <a:chOff x="0" y="0"/>
          <a:chExt cx="0" cy="0"/>
        </a:xfrm>
      </p:grpSpPr>
      <p:sp>
        <p:nvSpPr>
          <p:cNvPr id="1476" name="Shape 1476"/>
          <p:cNvSpPr txBox="1"/>
          <p:nvPr/>
        </p:nvSpPr>
        <p:spPr>
          <a:xfrm>
            <a:off x="2335275" y="190025"/>
            <a:ext cx="4103100" cy="6339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Progression of Specs</a:t>
            </a:r>
          </a:p>
        </p:txBody>
      </p:sp>
      <p:sp>
        <p:nvSpPr>
          <p:cNvPr id="1477" name="Shape 1477"/>
          <p:cNvSpPr txBox="1"/>
          <p:nvPr/>
        </p:nvSpPr>
        <p:spPr>
          <a:xfrm>
            <a:off x="4616825" y="2225400"/>
            <a:ext cx="3734100" cy="2918100"/>
          </a:xfrm>
          <a:prstGeom prst="rect">
            <a:avLst/>
          </a:prstGeom>
          <a:noFill/>
          <a:ln>
            <a:noFill/>
          </a:ln>
        </p:spPr>
        <p:txBody>
          <a:bodyPr anchorCtr="0" anchor="t" bIns="91425" lIns="91425" rIns="91425" tIns="91425">
            <a:noAutofit/>
          </a:bodyPr>
          <a:lstStyle/>
          <a:p>
            <a:pPr lvl="0">
              <a:spcBef>
                <a:spcPts val="0"/>
              </a:spcBef>
              <a:buNone/>
            </a:pPr>
            <a:r>
              <a:rPr b="1" lang="en">
                <a:solidFill>
                  <a:srgbClr val="FFFFFF"/>
                </a:solidFill>
              </a:rPr>
              <a:t>-Character Auto Jump (Trampoline)</a:t>
            </a:r>
          </a:p>
          <a:p>
            <a:pPr lvl="0">
              <a:spcBef>
                <a:spcPts val="0"/>
              </a:spcBef>
              <a:buNone/>
            </a:pPr>
            <a:r>
              <a:t/>
            </a:r>
            <a:endParaRPr b="1">
              <a:solidFill>
                <a:srgbClr val="FFFFFF"/>
              </a:solidFill>
            </a:endParaRPr>
          </a:p>
          <a:p>
            <a:pPr lvl="0">
              <a:spcBef>
                <a:spcPts val="0"/>
              </a:spcBef>
              <a:buNone/>
            </a:pPr>
            <a:r>
              <a:rPr b="1" lang="en">
                <a:solidFill>
                  <a:srgbClr val="FFFFFF"/>
                </a:solidFill>
              </a:rPr>
              <a:t>-Overall Game Theme</a:t>
            </a:r>
          </a:p>
          <a:p>
            <a:pPr lvl="0">
              <a:spcBef>
                <a:spcPts val="0"/>
              </a:spcBef>
              <a:buNone/>
            </a:pPr>
            <a:r>
              <a:t/>
            </a:r>
            <a:endParaRPr b="1">
              <a:solidFill>
                <a:srgbClr val="FFFFFF"/>
              </a:solidFill>
            </a:endParaRPr>
          </a:p>
          <a:p>
            <a:pPr lvl="0">
              <a:spcBef>
                <a:spcPts val="0"/>
              </a:spcBef>
              <a:buNone/>
            </a:pPr>
            <a:r>
              <a:rPr b="1" lang="en">
                <a:solidFill>
                  <a:srgbClr val="FFFFFF"/>
                </a:solidFill>
              </a:rPr>
              <a:t>-Position of score increasing item </a:t>
            </a:r>
          </a:p>
          <a:p>
            <a:pPr lvl="0">
              <a:spcBef>
                <a:spcPts val="0"/>
              </a:spcBef>
              <a:buNone/>
            </a:pPr>
            <a:r>
              <a:rPr b="1" lang="en">
                <a:solidFill>
                  <a:srgbClr val="FFFFFF"/>
                </a:solidFill>
              </a:rPr>
              <a:t>(in this case bird nest eggs)</a:t>
            </a:r>
          </a:p>
          <a:p>
            <a:pPr lvl="0">
              <a:spcBef>
                <a:spcPts val="0"/>
              </a:spcBef>
              <a:buNone/>
            </a:pPr>
            <a:r>
              <a:t/>
            </a:r>
            <a:endParaRPr b="1">
              <a:solidFill>
                <a:srgbClr val="FFFFFF"/>
              </a:solidFill>
            </a:endParaRPr>
          </a:p>
          <a:p>
            <a:pPr lvl="0">
              <a:spcBef>
                <a:spcPts val="0"/>
              </a:spcBef>
              <a:buNone/>
            </a:pPr>
            <a:r>
              <a:rPr b="1" lang="en">
                <a:solidFill>
                  <a:srgbClr val="FFFFFF"/>
                </a:solidFill>
              </a:rPr>
              <a:t>-Movement System</a:t>
            </a:r>
          </a:p>
          <a:p>
            <a:pPr lvl="0">
              <a:spcBef>
                <a:spcPts val="0"/>
              </a:spcBef>
              <a:buNone/>
            </a:pPr>
            <a:r>
              <a:t/>
            </a:r>
            <a:endParaRPr b="1">
              <a:solidFill>
                <a:srgbClr val="FFFFFF"/>
              </a:solidFill>
            </a:endParaRPr>
          </a:p>
          <a:p>
            <a:pPr lvl="0">
              <a:spcBef>
                <a:spcPts val="0"/>
              </a:spcBef>
              <a:buNone/>
            </a:pPr>
            <a:r>
              <a:rPr b="1" lang="en">
                <a:solidFill>
                  <a:srgbClr val="FFFFFF"/>
                </a:solidFill>
              </a:rPr>
              <a:t>-Gyro option excluded</a:t>
            </a:r>
          </a:p>
          <a:p>
            <a:pPr lvl="0">
              <a:spcBef>
                <a:spcPts val="0"/>
              </a:spcBef>
              <a:buNone/>
            </a:pPr>
            <a:r>
              <a:t/>
            </a:r>
            <a:endParaRPr b="1">
              <a:solidFill>
                <a:srgbClr val="FFFFFF"/>
              </a:solidFill>
            </a:endParaRPr>
          </a:p>
          <a:p>
            <a:pPr lvl="0">
              <a:spcBef>
                <a:spcPts val="0"/>
              </a:spcBef>
              <a:buNone/>
            </a:pPr>
            <a:r>
              <a:rPr b="1" lang="en">
                <a:solidFill>
                  <a:srgbClr val="FFFFFF"/>
                </a:solidFill>
              </a:rPr>
              <a:t>-Simplicity</a:t>
            </a:r>
          </a:p>
        </p:txBody>
      </p:sp>
      <p:pic>
        <p:nvPicPr>
          <p:cNvPr id="1478" name="Shape 1478"/>
          <p:cNvPicPr preferRelativeResize="0"/>
          <p:nvPr/>
        </p:nvPicPr>
        <p:blipFill>
          <a:blip r:embed="rId3">
            <a:alphaModFix/>
          </a:blip>
          <a:stretch>
            <a:fillRect/>
          </a:stretch>
        </p:blipFill>
        <p:spPr>
          <a:xfrm>
            <a:off x="5593400" y="1037825"/>
            <a:ext cx="1247724" cy="1247724"/>
          </a:xfrm>
          <a:prstGeom prst="rect">
            <a:avLst/>
          </a:prstGeom>
          <a:noFill/>
          <a:ln>
            <a:noFill/>
          </a:ln>
        </p:spPr>
      </p:pic>
      <p:pic>
        <p:nvPicPr>
          <p:cNvPr id="1479" name="Shape 1479"/>
          <p:cNvPicPr preferRelativeResize="0"/>
          <p:nvPr/>
        </p:nvPicPr>
        <p:blipFill>
          <a:blip r:embed="rId4">
            <a:alphaModFix/>
          </a:blip>
          <a:stretch>
            <a:fillRect/>
          </a:stretch>
        </p:blipFill>
        <p:spPr>
          <a:xfrm>
            <a:off x="1067075" y="1248750"/>
            <a:ext cx="952500" cy="952500"/>
          </a:xfrm>
          <a:prstGeom prst="rect">
            <a:avLst/>
          </a:prstGeom>
          <a:noFill/>
          <a:ln>
            <a:noFill/>
          </a:ln>
        </p:spPr>
      </p:pic>
      <p:sp>
        <p:nvSpPr>
          <p:cNvPr id="1480" name="Shape 1480"/>
          <p:cNvSpPr txBox="1"/>
          <p:nvPr/>
        </p:nvSpPr>
        <p:spPr>
          <a:xfrm>
            <a:off x="960125" y="2201250"/>
            <a:ext cx="2664900" cy="26379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-Double jump</a:t>
            </a:r>
          </a:p>
          <a:p>
            <a:pPr lvl="0" rtl="0">
              <a:spcBef>
                <a:spcPts val="0"/>
              </a:spcBef>
              <a:buNone/>
            </a:pPr>
            <a:r>
              <a:t/>
            </a:r>
            <a:endParaRPr>
              <a:solidFill>
                <a:srgbClr val="F3F3F3"/>
              </a:solidFill>
            </a:endParaRPr>
          </a:p>
          <a:p>
            <a:pPr lvl="0">
              <a:spcBef>
                <a:spcPts val="0"/>
              </a:spcBef>
              <a:buNone/>
            </a:pPr>
            <a:r>
              <a:rPr lang="en">
                <a:solidFill>
                  <a:srgbClr val="F3F3F3"/>
                </a:solidFill>
              </a:rPr>
              <a:t>-Dpad</a:t>
            </a:r>
          </a:p>
          <a:p>
            <a:pPr lvl="0" rtl="0">
              <a:spcBef>
                <a:spcPts val="0"/>
              </a:spcBef>
              <a:buNone/>
            </a:pPr>
            <a:r>
              <a:t/>
            </a:r>
            <a:endParaRPr>
              <a:solidFill>
                <a:srgbClr val="F3F3F3"/>
              </a:solidFill>
            </a:endParaRPr>
          </a:p>
          <a:p>
            <a:pPr lvl="0">
              <a:spcBef>
                <a:spcPts val="0"/>
              </a:spcBef>
              <a:buNone/>
            </a:pPr>
            <a:r>
              <a:rPr lang="en">
                <a:solidFill>
                  <a:srgbClr val="F3F3F3"/>
                </a:solidFill>
              </a:rPr>
              <a:t>-controlled jump</a:t>
            </a:r>
          </a:p>
          <a:p>
            <a:pPr lvl="0" rtl="0">
              <a:spcBef>
                <a:spcPts val="0"/>
              </a:spcBef>
              <a:buNone/>
            </a:pPr>
            <a:r>
              <a:t/>
            </a:r>
            <a:endParaRPr>
              <a:solidFill>
                <a:srgbClr val="F3F3F3"/>
              </a:solidFill>
            </a:endParaRPr>
          </a:p>
          <a:p>
            <a:pPr lvl="0">
              <a:spcBef>
                <a:spcPts val="0"/>
              </a:spcBef>
              <a:buNone/>
            </a:pPr>
            <a:r>
              <a:rPr lang="en">
                <a:solidFill>
                  <a:srgbClr val="F3F3F3"/>
                </a:solidFill>
              </a:rPr>
              <a:t>-no theme</a:t>
            </a:r>
          </a:p>
          <a:p>
            <a:pPr lvl="0" rtl="0">
              <a:spcBef>
                <a:spcPts val="0"/>
              </a:spcBef>
              <a:buNone/>
            </a:pPr>
            <a:r>
              <a:t/>
            </a:r>
            <a:endParaRPr>
              <a:solidFill>
                <a:srgbClr val="F3F3F3"/>
              </a:solidFill>
            </a:endParaRPr>
          </a:p>
          <a:p>
            <a:pPr lvl="0">
              <a:spcBef>
                <a:spcPts val="0"/>
              </a:spcBef>
              <a:buNone/>
            </a:pPr>
            <a:r>
              <a:rPr lang="en">
                <a:solidFill>
                  <a:srgbClr val="F3F3F3"/>
                </a:solidFill>
              </a:rPr>
              <a:t>-gyro feature</a:t>
            </a:r>
          </a:p>
          <a:p>
            <a:pPr lvl="0" rtl="0">
              <a:spcBef>
                <a:spcPts val="0"/>
              </a:spcBef>
              <a:buNone/>
            </a:pPr>
            <a:r>
              <a:t/>
            </a:r>
            <a:endParaRPr>
              <a:solidFill>
                <a:srgbClr val="F3F3F3"/>
              </a:solidFill>
            </a:endParaRPr>
          </a:p>
          <a:p>
            <a:pPr lvl="0" rtl="0">
              <a:spcBef>
                <a:spcPts val="0"/>
              </a:spcBef>
              <a:buNone/>
            </a:pPr>
            <a:r>
              <a:rPr lang="en">
                <a:solidFill>
                  <a:srgbClr val="F3F3F3"/>
                </a:solidFill>
              </a:rPr>
              <a:t>-objective(egg) x-values were random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4" name="Shape 1484"/>
        <p:cNvGrpSpPr/>
        <p:nvPr/>
      </p:nvGrpSpPr>
      <p:grpSpPr>
        <a:xfrm>
          <a:off x="0" y="0"/>
          <a:ext cx="0" cy="0"/>
          <a:chOff x="0" y="0"/>
          <a:chExt cx="0" cy="0"/>
        </a:xfrm>
      </p:grpSpPr>
      <p:sp>
        <p:nvSpPr>
          <p:cNvPr id="1485" name="Shape 1485"/>
          <p:cNvSpPr txBox="1"/>
          <p:nvPr/>
        </p:nvSpPr>
        <p:spPr>
          <a:xfrm>
            <a:off x="2873400" y="371850"/>
            <a:ext cx="3487500" cy="6339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Release Schedule</a:t>
            </a:r>
          </a:p>
        </p:txBody>
      </p:sp>
      <p:pic>
        <p:nvPicPr>
          <p:cNvPr id="1486" name="Shape 1486"/>
          <p:cNvPicPr preferRelativeResize="0"/>
          <p:nvPr/>
        </p:nvPicPr>
        <p:blipFill>
          <a:blip r:embed="rId3">
            <a:alphaModFix/>
          </a:blip>
          <a:stretch>
            <a:fillRect/>
          </a:stretch>
        </p:blipFill>
        <p:spPr>
          <a:xfrm>
            <a:off x="1121875" y="1534350"/>
            <a:ext cx="3342600" cy="3451189"/>
          </a:xfrm>
          <a:prstGeom prst="rect">
            <a:avLst/>
          </a:prstGeom>
          <a:noFill/>
          <a:ln>
            <a:noFill/>
          </a:ln>
        </p:spPr>
      </p:pic>
      <p:pic>
        <p:nvPicPr>
          <p:cNvPr id="1487" name="Shape 1487"/>
          <p:cNvPicPr preferRelativeResize="0"/>
          <p:nvPr/>
        </p:nvPicPr>
        <p:blipFill>
          <a:blip r:embed="rId4">
            <a:alphaModFix/>
          </a:blip>
          <a:stretch>
            <a:fillRect/>
          </a:stretch>
        </p:blipFill>
        <p:spPr>
          <a:xfrm>
            <a:off x="4517900" y="1534350"/>
            <a:ext cx="2774845" cy="3451201"/>
          </a:xfrm>
          <a:prstGeom prst="rect">
            <a:avLst/>
          </a:prstGeom>
          <a:noFill/>
          <a:ln>
            <a:noFill/>
          </a:ln>
        </p:spPr>
      </p:pic>
      <p:pic>
        <p:nvPicPr>
          <p:cNvPr id="1488" name="Shape 1488"/>
          <p:cNvPicPr preferRelativeResize="0"/>
          <p:nvPr/>
        </p:nvPicPr>
        <p:blipFill>
          <a:blip r:embed="rId5">
            <a:alphaModFix/>
          </a:blip>
          <a:stretch>
            <a:fillRect/>
          </a:stretch>
        </p:blipFill>
        <p:spPr>
          <a:xfrm>
            <a:off x="7520549" y="153900"/>
            <a:ext cx="1495225" cy="149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2" name="Shape 1492"/>
        <p:cNvGrpSpPr/>
        <p:nvPr/>
      </p:nvGrpSpPr>
      <p:grpSpPr>
        <a:xfrm>
          <a:off x="0" y="0"/>
          <a:ext cx="0" cy="0"/>
          <a:chOff x="0" y="0"/>
          <a:chExt cx="0" cy="0"/>
        </a:xfrm>
      </p:grpSpPr>
      <p:pic>
        <p:nvPicPr>
          <p:cNvPr id="1493" name="Shape 1493"/>
          <p:cNvPicPr preferRelativeResize="0"/>
          <p:nvPr/>
        </p:nvPicPr>
        <p:blipFill>
          <a:blip r:embed="rId3">
            <a:alphaModFix/>
          </a:blip>
          <a:stretch>
            <a:fillRect/>
          </a:stretch>
        </p:blipFill>
        <p:spPr>
          <a:xfrm>
            <a:off x="3335749" y="700775"/>
            <a:ext cx="1859824" cy="1859824"/>
          </a:xfrm>
          <a:prstGeom prst="rect">
            <a:avLst/>
          </a:prstGeom>
          <a:noFill/>
          <a:ln>
            <a:noFill/>
          </a:ln>
        </p:spPr>
      </p:pic>
      <p:sp>
        <p:nvSpPr>
          <p:cNvPr id="1494" name="Shape 1494"/>
          <p:cNvSpPr txBox="1"/>
          <p:nvPr/>
        </p:nvSpPr>
        <p:spPr>
          <a:xfrm>
            <a:off x="1268600" y="2679050"/>
            <a:ext cx="6179100" cy="1260300"/>
          </a:xfrm>
          <a:prstGeom prst="rect">
            <a:avLst/>
          </a:prstGeom>
          <a:noFill/>
          <a:ln>
            <a:noFill/>
          </a:ln>
        </p:spPr>
        <p:txBody>
          <a:bodyPr anchorCtr="0" anchor="t" bIns="91425" lIns="91425" rIns="91425" tIns="91425">
            <a:noAutofit/>
          </a:bodyPr>
          <a:lstStyle/>
          <a:p>
            <a:pPr lvl="0" rtl="0">
              <a:spcBef>
                <a:spcPts val="0"/>
              </a:spcBef>
              <a:buNone/>
            </a:pPr>
            <a:r>
              <a:rPr lang="en" sz="7200">
                <a:solidFill>
                  <a:srgbClr val="FFFFFF"/>
                </a:solidFill>
              </a:rPr>
              <a:t>RUN GAME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8" name="Shape 1498"/>
        <p:cNvGrpSpPr/>
        <p:nvPr/>
      </p:nvGrpSpPr>
      <p:grpSpPr>
        <a:xfrm>
          <a:off x="0" y="0"/>
          <a:ext cx="0" cy="0"/>
          <a:chOff x="0" y="0"/>
          <a:chExt cx="0" cy="0"/>
        </a:xfrm>
      </p:grpSpPr>
      <p:sp>
        <p:nvSpPr>
          <p:cNvPr id="1499" name="Shape 1499"/>
          <p:cNvSpPr txBox="1"/>
          <p:nvPr/>
        </p:nvSpPr>
        <p:spPr>
          <a:xfrm>
            <a:off x="4502000" y="232700"/>
            <a:ext cx="2513100" cy="6339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Known Bugs</a:t>
            </a:r>
          </a:p>
        </p:txBody>
      </p:sp>
      <p:sp>
        <p:nvSpPr>
          <p:cNvPr id="1500" name="Shape 1500"/>
          <p:cNvSpPr txBox="1"/>
          <p:nvPr/>
        </p:nvSpPr>
        <p:spPr>
          <a:xfrm>
            <a:off x="1379400" y="1517550"/>
            <a:ext cx="7764600" cy="33864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a:t>
            </a:r>
            <a:r>
              <a:rPr lang="en" sz="2400">
                <a:solidFill>
                  <a:srgbClr val="FFFFFF"/>
                </a:solidFill>
              </a:rPr>
              <a:t>Sounds drop after about 5 minutes of playing(fixed)</a:t>
            </a:r>
          </a:p>
          <a:p>
            <a:pPr lvl="0">
              <a:spcBef>
                <a:spcPts val="0"/>
              </a:spcBef>
              <a:buNone/>
            </a:pPr>
            <a:r>
              <a:t/>
            </a:r>
            <a:endParaRPr sz="2400">
              <a:solidFill>
                <a:srgbClr val="FFFFFF"/>
              </a:solidFill>
            </a:endParaRPr>
          </a:p>
          <a:p>
            <a:pPr lvl="0">
              <a:spcBef>
                <a:spcPts val="0"/>
              </a:spcBef>
              <a:buNone/>
            </a:pPr>
            <a:r>
              <a:rPr lang="en" sz="2400">
                <a:solidFill>
                  <a:srgbClr val="FFFFFF"/>
                </a:solidFill>
              </a:rPr>
              <a:t>-Various animation glitches(fixed)</a:t>
            </a:r>
          </a:p>
          <a:p>
            <a:pPr lvl="0">
              <a:spcBef>
                <a:spcPts val="0"/>
              </a:spcBef>
              <a:buNone/>
            </a:pPr>
            <a:r>
              <a:t/>
            </a:r>
            <a:endParaRPr sz="2400">
              <a:solidFill>
                <a:srgbClr val="FFFFFF"/>
              </a:solidFill>
            </a:endParaRPr>
          </a:p>
          <a:p>
            <a:pPr lvl="0">
              <a:spcBef>
                <a:spcPts val="0"/>
              </a:spcBef>
              <a:buNone/>
            </a:pPr>
            <a:r>
              <a:rPr lang="en" sz="2400">
                <a:solidFill>
                  <a:srgbClr val="FFFFFF"/>
                </a:solidFill>
              </a:rPr>
              <a:t>-Music Looping errors (fixed)</a:t>
            </a:r>
          </a:p>
          <a:p>
            <a:pPr lvl="0">
              <a:spcBef>
                <a:spcPts val="0"/>
              </a:spcBef>
              <a:buNone/>
            </a:pPr>
            <a:r>
              <a:t/>
            </a:r>
            <a:endParaRPr sz="2400">
              <a:solidFill>
                <a:srgbClr val="FFFFFF"/>
              </a:solidFill>
            </a:endParaRPr>
          </a:p>
          <a:p>
            <a:pPr lvl="0">
              <a:spcBef>
                <a:spcPts val="0"/>
              </a:spcBef>
              <a:buNone/>
            </a:pPr>
            <a:r>
              <a:rPr lang="en" sz="2400">
                <a:solidFill>
                  <a:srgbClr val="FFFFFF"/>
                </a:solidFill>
              </a:rPr>
              <a:t>-Weird hit detection</a:t>
            </a:r>
          </a:p>
        </p:txBody>
      </p:sp>
      <p:pic>
        <p:nvPicPr>
          <p:cNvPr id="1501" name="Shape 1501"/>
          <p:cNvPicPr preferRelativeResize="0"/>
          <p:nvPr/>
        </p:nvPicPr>
        <p:blipFill>
          <a:blip r:embed="rId3">
            <a:alphaModFix/>
          </a:blip>
          <a:stretch>
            <a:fillRect/>
          </a:stretch>
        </p:blipFill>
        <p:spPr>
          <a:xfrm>
            <a:off x="5424399" y="3044125"/>
            <a:ext cx="1859824" cy="1859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5" name="Shape 1505"/>
        <p:cNvGrpSpPr/>
        <p:nvPr/>
      </p:nvGrpSpPr>
      <p:grpSpPr>
        <a:xfrm>
          <a:off x="0" y="0"/>
          <a:ext cx="0" cy="0"/>
          <a:chOff x="0" y="0"/>
          <a:chExt cx="0" cy="0"/>
        </a:xfrm>
      </p:grpSpPr>
      <p:sp>
        <p:nvSpPr>
          <p:cNvPr id="1506" name="Shape 1506"/>
          <p:cNvSpPr txBox="1"/>
          <p:nvPr/>
        </p:nvSpPr>
        <p:spPr>
          <a:xfrm>
            <a:off x="3737025" y="194250"/>
            <a:ext cx="3270000" cy="7128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Object Overview</a:t>
            </a:r>
          </a:p>
        </p:txBody>
      </p:sp>
      <p:sp>
        <p:nvSpPr>
          <p:cNvPr id="1507" name="Shape 1507"/>
          <p:cNvSpPr txBox="1"/>
          <p:nvPr/>
        </p:nvSpPr>
        <p:spPr>
          <a:xfrm>
            <a:off x="262300" y="3628450"/>
            <a:ext cx="7115400" cy="4218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4 different screen files - scrMenu, scrInstruct, scrPlay, scrGameover</a:t>
            </a:r>
          </a:p>
          <a:p>
            <a:pPr lvl="0">
              <a:spcBef>
                <a:spcPts val="0"/>
              </a:spcBef>
              <a:buNone/>
            </a:pPr>
            <a:r>
              <a:t/>
            </a:r>
            <a:endParaRPr>
              <a:solidFill>
                <a:srgbClr val="FFFFFF"/>
              </a:solidFill>
            </a:endParaRPr>
          </a:p>
        </p:txBody>
      </p:sp>
      <p:sp>
        <p:nvSpPr>
          <p:cNvPr id="1508" name="Shape 1508"/>
          <p:cNvSpPr/>
          <p:nvPr/>
        </p:nvSpPr>
        <p:spPr>
          <a:xfrm rot="-5400000">
            <a:off x="515702" y="3646615"/>
            <a:ext cx="918406" cy="1842861"/>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509" name="Shape 1509"/>
          <p:cNvPicPr preferRelativeResize="0"/>
          <p:nvPr/>
        </p:nvPicPr>
        <p:blipFill>
          <a:blip r:embed="rId3">
            <a:alphaModFix/>
          </a:blip>
          <a:stretch>
            <a:fillRect/>
          </a:stretch>
        </p:blipFill>
        <p:spPr>
          <a:xfrm>
            <a:off x="199227" y="4142692"/>
            <a:ext cx="1512115" cy="850579"/>
          </a:xfrm>
          <a:prstGeom prst="rect">
            <a:avLst/>
          </a:prstGeom>
          <a:noFill/>
          <a:ln>
            <a:noFill/>
          </a:ln>
        </p:spPr>
      </p:pic>
      <p:sp>
        <p:nvSpPr>
          <p:cNvPr id="1510" name="Shape 1510"/>
          <p:cNvSpPr/>
          <p:nvPr/>
        </p:nvSpPr>
        <p:spPr>
          <a:xfrm rot="-5400000">
            <a:off x="2464640" y="3646928"/>
            <a:ext cx="918406" cy="1842861"/>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511" name="Shape 1511"/>
          <p:cNvPicPr preferRelativeResize="0"/>
          <p:nvPr/>
        </p:nvPicPr>
        <p:blipFill>
          <a:blip r:embed="rId4">
            <a:alphaModFix/>
          </a:blip>
          <a:stretch>
            <a:fillRect/>
          </a:stretch>
        </p:blipFill>
        <p:spPr>
          <a:xfrm>
            <a:off x="2139960" y="4143119"/>
            <a:ext cx="1511961" cy="850445"/>
          </a:xfrm>
          <a:prstGeom prst="rect">
            <a:avLst/>
          </a:prstGeom>
          <a:noFill/>
          <a:ln>
            <a:noFill/>
          </a:ln>
        </p:spPr>
      </p:pic>
      <p:sp>
        <p:nvSpPr>
          <p:cNvPr id="1512" name="Shape 1512"/>
          <p:cNvSpPr/>
          <p:nvPr/>
        </p:nvSpPr>
        <p:spPr>
          <a:xfrm rot="-5400000">
            <a:off x="4399410" y="3675145"/>
            <a:ext cx="890206" cy="178627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513" name="Shape 1513"/>
          <p:cNvPicPr preferRelativeResize="0"/>
          <p:nvPr/>
        </p:nvPicPr>
        <p:blipFill>
          <a:blip r:embed="rId5">
            <a:alphaModFix/>
          </a:blip>
          <a:stretch>
            <a:fillRect/>
          </a:stretch>
        </p:blipFill>
        <p:spPr>
          <a:xfrm>
            <a:off x="4083553" y="4156185"/>
            <a:ext cx="1465580" cy="824356"/>
          </a:xfrm>
          <a:prstGeom prst="rect">
            <a:avLst/>
          </a:prstGeom>
          <a:noFill/>
          <a:ln>
            <a:noFill/>
          </a:ln>
        </p:spPr>
      </p:pic>
      <p:pic>
        <p:nvPicPr>
          <p:cNvPr id="1514" name="Shape 1514"/>
          <p:cNvPicPr preferRelativeResize="0"/>
          <p:nvPr/>
        </p:nvPicPr>
        <p:blipFill>
          <a:blip r:embed="rId6">
            <a:alphaModFix/>
          </a:blip>
          <a:stretch>
            <a:fillRect/>
          </a:stretch>
        </p:blipFill>
        <p:spPr>
          <a:xfrm>
            <a:off x="6008202" y="4156132"/>
            <a:ext cx="1465491" cy="824324"/>
          </a:xfrm>
          <a:prstGeom prst="rect">
            <a:avLst/>
          </a:prstGeom>
          <a:noFill/>
          <a:ln>
            <a:noFill/>
          </a:ln>
        </p:spPr>
      </p:pic>
      <p:sp>
        <p:nvSpPr>
          <p:cNvPr id="1515" name="Shape 1515"/>
          <p:cNvSpPr/>
          <p:nvPr/>
        </p:nvSpPr>
        <p:spPr>
          <a:xfrm rot="-5400000">
            <a:off x="6305462" y="3675072"/>
            <a:ext cx="890206" cy="1786277"/>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184769"/>
          </a:solidFill>
          <a:ln cap="flat" cmpd="sng" w="19050">
            <a:solidFill>
              <a:srgbClr val="19BBD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6" name="Shape 1516"/>
          <p:cNvSpPr txBox="1"/>
          <p:nvPr/>
        </p:nvSpPr>
        <p:spPr>
          <a:xfrm>
            <a:off x="1199100" y="1352675"/>
            <a:ext cx="6444600" cy="20817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Main - Deals with creating all the screens and switching between them</a:t>
            </a:r>
          </a:p>
          <a:p>
            <a:pPr lvl="0" rtl="0">
              <a:spcBef>
                <a:spcPts val="0"/>
              </a:spcBef>
              <a:buNone/>
            </a:pPr>
            <a:r>
              <a:t/>
            </a:r>
            <a:endParaRPr>
              <a:solidFill>
                <a:srgbClr val="FFFFFF"/>
              </a:solidFill>
            </a:endParaRPr>
          </a:p>
          <a:p>
            <a:pPr lvl="0" rtl="0">
              <a:spcBef>
                <a:spcPts val="0"/>
              </a:spcBef>
              <a:buNone/>
            </a:pPr>
            <a:r>
              <a:rPr lang="en">
                <a:solidFill>
                  <a:srgbClr val="FFFFFF"/>
                </a:solidFill>
              </a:rPr>
              <a:t>Obstacle -  Deals with all the animations and hit detection for the birds and eggs.</a:t>
            </a:r>
          </a:p>
          <a:p>
            <a:pPr lvl="0" rtl="0">
              <a:spcBef>
                <a:spcPts val="0"/>
              </a:spcBef>
              <a:buNone/>
            </a:pPr>
            <a:r>
              <a:t/>
            </a:r>
            <a:endParaRPr>
              <a:solidFill>
                <a:srgbClr val="FFFFFF"/>
              </a:solidFill>
            </a:endParaRPr>
          </a:p>
          <a:p>
            <a:pPr lvl="0" rtl="0">
              <a:spcBef>
                <a:spcPts val="0"/>
              </a:spcBef>
              <a:buNone/>
            </a:pPr>
            <a:r>
              <a:rPr lang="en">
                <a:solidFill>
                  <a:srgbClr val="FFFFFF"/>
                </a:solidFill>
              </a:rPr>
              <a:t>Character - Deals with the movement, animations, and hit detection for the Egg Bandit(raccoon).</a:t>
            </a:r>
          </a:p>
          <a:p>
            <a:pPr lvl="0" rtl="0">
              <a:spcBef>
                <a:spcPts val="0"/>
              </a:spcBef>
              <a:buNone/>
            </a:pPr>
            <a:r>
              <a:t/>
            </a:r>
            <a:endParaRPr>
              <a:solidFill>
                <a:srgbClr val="FFFFFF"/>
              </a:solidFill>
            </a:endParaRPr>
          </a:p>
          <a:p>
            <a:pPr lvl="0" rtl="0">
              <a:spcBef>
                <a:spcPts val="0"/>
              </a:spcBef>
              <a:buNone/>
            </a:pPr>
            <a:r>
              <a:rPr lang="en">
                <a:solidFill>
                  <a:srgbClr val="FFFFFF"/>
                </a:solidFill>
              </a:rPr>
              <a:t>tbMenu and tbsMenu - Simple fast way to create custom buttons</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a:p>
            <a:pPr lvl="0" rtl="0">
              <a:spcBef>
                <a:spcPts val="0"/>
              </a:spcBef>
              <a:buNone/>
            </a:pPr>
            <a:r>
              <a:t/>
            </a:r>
            <a:endParaRPr sz="1800">
              <a:solidFill>
                <a:srgbClr val="FFFFFF"/>
              </a:solidFill>
            </a:endParaRPr>
          </a:p>
        </p:txBody>
      </p:sp>
      <p:sp>
        <p:nvSpPr>
          <p:cNvPr id="1517" name="Shape 1517"/>
          <p:cNvSpPr txBox="1"/>
          <p:nvPr/>
        </p:nvSpPr>
        <p:spPr>
          <a:xfrm>
            <a:off x="7762600" y="194250"/>
            <a:ext cx="543600" cy="824400"/>
          </a:xfrm>
          <a:prstGeom prst="rect">
            <a:avLst/>
          </a:prstGeom>
          <a:noFill/>
          <a:ln>
            <a:noFill/>
          </a:ln>
        </p:spPr>
        <p:txBody>
          <a:bodyPr anchorCtr="0" anchor="t" bIns="91425" lIns="91425" rIns="91425" tIns="91425">
            <a:noAutofit/>
          </a:bodyPr>
          <a:lstStyle/>
          <a:p>
            <a:pPr lvl="0">
              <a:spcBef>
                <a:spcPts val="0"/>
              </a:spcBef>
              <a:buNone/>
            </a:pPr>
            <a:r>
              <a:rPr lang="en" sz="4800">
                <a:solidFill>
                  <a:srgbClr val="FFFFFF"/>
                </a:solidFill>
              </a:rPr>
              <a:t>9</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1" name="Shape 1521"/>
        <p:cNvGrpSpPr/>
        <p:nvPr/>
      </p:nvGrpSpPr>
      <p:grpSpPr>
        <a:xfrm>
          <a:off x="0" y="0"/>
          <a:ext cx="0" cy="0"/>
          <a:chOff x="0" y="0"/>
          <a:chExt cx="0" cy="0"/>
        </a:xfrm>
      </p:grpSpPr>
      <p:sp>
        <p:nvSpPr>
          <p:cNvPr id="1522" name="Shape 1522"/>
          <p:cNvSpPr txBox="1"/>
          <p:nvPr/>
        </p:nvSpPr>
        <p:spPr>
          <a:xfrm>
            <a:off x="2485400" y="343475"/>
            <a:ext cx="3722700" cy="6228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Unique Challenges</a:t>
            </a:r>
          </a:p>
        </p:txBody>
      </p:sp>
      <p:sp>
        <p:nvSpPr>
          <p:cNvPr id="1523" name="Shape 1523"/>
          <p:cNvSpPr txBox="1"/>
          <p:nvPr/>
        </p:nvSpPr>
        <p:spPr>
          <a:xfrm>
            <a:off x="1407875" y="1739225"/>
            <a:ext cx="5686200" cy="31395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-Creating original art and music was one of the biggest challenges</a:t>
            </a:r>
          </a:p>
          <a:p>
            <a:pPr lvl="0">
              <a:spcBef>
                <a:spcPts val="0"/>
              </a:spcBef>
              <a:buNone/>
            </a:pPr>
            <a:r>
              <a:t/>
            </a:r>
            <a:endParaRPr>
              <a:solidFill>
                <a:srgbClr val="FFFFFF"/>
              </a:solidFill>
            </a:endParaRPr>
          </a:p>
          <a:p>
            <a:pPr lvl="0">
              <a:spcBef>
                <a:spcPts val="0"/>
              </a:spcBef>
              <a:buNone/>
            </a:pPr>
            <a:r>
              <a:rPr lang="en">
                <a:solidFill>
                  <a:srgbClr val="FFFFFF"/>
                </a:solidFill>
              </a:rPr>
              <a:t>-Neither of us have great art backgrounds</a:t>
            </a:r>
          </a:p>
          <a:p>
            <a:pPr lvl="0">
              <a:spcBef>
                <a:spcPts val="0"/>
              </a:spcBef>
              <a:buNone/>
            </a:pPr>
            <a:r>
              <a:t/>
            </a:r>
            <a:endParaRPr>
              <a:solidFill>
                <a:srgbClr val="FFFFFF"/>
              </a:solidFill>
            </a:endParaRPr>
          </a:p>
          <a:p>
            <a:pPr lvl="0">
              <a:spcBef>
                <a:spcPts val="0"/>
              </a:spcBef>
              <a:buNone/>
            </a:pPr>
            <a:r>
              <a:rPr lang="en">
                <a:solidFill>
                  <a:srgbClr val="FFFFFF"/>
                </a:solidFill>
              </a:rPr>
              <a:t>-Music was easy with the help of the program pulseboy and some creativity - http://www.pulseboy.com/</a:t>
            </a:r>
          </a:p>
          <a:p>
            <a:pPr lvl="0">
              <a:spcBef>
                <a:spcPts val="0"/>
              </a:spcBef>
              <a:buNone/>
            </a:pPr>
            <a:r>
              <a:t/>
            </a:r>
            <a:endParaRPr>
              <a:solidFill>
                <a:srgbClr val="FFFFFF"/>
              </a:solidFill>
            </a:endParaRPr>
          </a:p>
          <a:p>
            <a:pPr lvl="0">
              <a:spcBef>
                <a:spcPts val="0"/>
              </a:spcBef>
              <a:buNone/>
            </a:pPr>
            <a:r>
              <a:rPr lang="en">
                <a:solidFill>
                  <a:srgbClr val="FFFFFF"/>
                </a:solidFill>
              </a:rPr>
              <a:t>-Art was made with the program Piskel -  http://www.piskelapp.com/</a:t>
            </a:r>
          </a:p>
          <a:p>
            <a:pPr lvl="0">
              <a:spcBef>
                <a:spcPts val="0"/>
              </a:spcBef>
              <a:buNone/>
            </a:pPr>
            <a:r>
              <a:t/>
            </a:r>
            <a:endParaRPr>
              <a:solidFill>
                <a:srgbClr val="FFFFFF"/>
              </a:solidFill>
            </a:endParaRPr>
          </a:p>
          <a:p>
            <a:pPr lvl="0">
              <a:spcBef>
                <a:spcPts val="0"/>
              </a:spcBef>
              <a:buNone/>
            </a:pPr>
            <a:r>
              <a:rPr lang="en">
                <a:solidFill>
                  <a:srgbClr val="FFFFFF"/>
                </a:solidFill>
              </a:rPr>
              <a:t>-We ended up being happy with the result!</a:t>
            </a:r>
          </a:p>
        </p:txBody>
      </p:sp>
      <p:pic>
        <p:nvPicPr>
          <p:cNvPr id="1524" name="Shape 1524"/>
          <p:cNvPicPr preferRelativeResize="0"/>
          <p:nvPr/>
        </p:nvPicPr>
        <p:blipFill>
          <a:blip r:embed="rId3">
            <a:alphaModFix/>
          </a:blip>
          <a:stretch>
            <a:fillRect/>
          </a:stretch>
        </p:blipFill>
        <p:spPr>
          <a:xfrm>
            <a:off x="6405124" y="886325"/>
            <a:ext cx="1859824" cy="185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8" name="Shape 1528"/>
        <p:cNvGrpSpPr/>
        <p:nvPr/>
      </p:nvGrpSpPr>
      <p:grpSpPr>
        <a:xfrm>
          <a:off x="0" y="0"/>
          <a:ext cx="0" cy="0"/>
          <a:chOff x="0" y="0"/>
          <a:chExt cx="0" cy="0"/>
        </a:xfrm>
      </p:grpSpPr>
      <p:sp>
        <p:nvSpPr>
          <p:cNvPr id="1529" name="Shape 1529"/>
          <p:cNvSpPr txBox="1"/>
          <p:nvPr/>
        </p:nvSpPr>
        <p:spPr>
          <a:xfrm>
            <a:off x="2382750" y="371850"/>
            <a:ext cx="5143500" cy="6339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Why not Scene2D?</a:t>
            </a:r>
          </a:p>
        </p:txBody>
      </p:sp>
      <p:pic>
        <p:nvPicPr>
          <p:cNvPr id="1530" name="Shape 1530"/>
          <p:cNvPicPr preferRelativeResize="0"/>
          <p:nvPr/>
        </p:nvPicPr>
        <p:blipFill>
          <a:blip r:embed="rId3">
            <a:alphaModFix/>
          </a:blip>
          <a:stretch>
            <a:fillRect/>
          </a:stretch>
        </p:blipFill>
        <p:spPr>
          <a:xfrm>
            <a:off x="7346174" y="142650"/>
            <a:ext cx="1495225" cy="1495225"/>
          </a:xfrm>
          <a:prstGeom prst="rect">
            <a:avLst/>
          </a:prstGeom>
          <a:noFill/>
          <a:ln>
            <a:noFill/>
          </a:ln>
        </p:spPr>
      </p:pic>
      <p:sp>
        <p:nvSpPr>
          <p:cNvPr id="1531" name="Shape 1531"/>
          <p:cNvSpPr txBox="1"/>
          <p:nvPr/>
        </p:nvSpPr>
        <p:spPr>
          <a:xfrm>
            <a:off x="1679900" y="1637875"/>
            <a:ext cx="6302700" cy="1136700"/>
          </a:xfrm>
          <a:prstGeom prst="rect">
            <a:avLst/>
          </a:prstGeom>
          <a:noFill/>
          <a:ln>
            <a:noFill/>
          </a:ln>
        </p:spPr>
        <p:txBody>
          <a:bodyPr anchorCtr="0" anchor="t" bIns="91425" lIns="91425" rIns="91425" tIns="91425">
            <a:noAutofit/>
          </a:bodyPr>
          <a:lstStyle/>
          <a:p>
            <a:pPr indent="-609600" lvl="0" marL="457200">
              <a:spcBef>
                <a:spcPts val="0"/>
              </a:spcBef>
              <a:buClr>
                <a:srgbClr val="FFFFFF"/>
              </a:buClr>
              <a:buSzPct val="100000"/>
              <a:buChar char="-"/>
            </a:pPr>
            <a:r>
              <a:rPr lang="en" sz="6000">
                <a:solidFill>
                  <a:srgbClr val="FFFFFF"/>
                </a:solidFill>
              </a:rPr>
              <a:t>Using scene2d</a:t>
            </a:r>
          </a:p>
        </p:txBody>
      </p:sp>
      <p:sp>
        <p:nvSpPr>
          <p:cNvPr id="1532" name="Shape 1532"/>
          <p:cNvSpPr txBox="1"/>
          <p:nvPr/>
        </p:nvSpPr>
        <p:spPr>
          <a:xfrm>
            <a:off x="1961400" y="2892800"/>
            <a:ext cx="5221200" cy="875700"/>
          </a:xfrm>
          <a:prstGeom prst="rect">
            <a:avLst/>
          </a:prstGeom>
          <a:noFill/>
          <a:ln>
            <a:noFill/>
          </a:ln>
        </p:spPr>
        <p:txBody>
          <a:bodyPr anchorCtr="0" anchor="t" bIns="91425" lIns="91425" rIns="91425" tIns="91425">
            <a:noAutofit/>
          </a:bodyPr>
          <a:lstStyle/>
          <a:p>
            <a:pPr indent="-342900" lvl="0" marL="457200">
              <a:spcBef>
                <a:spcPts val="0"/>
              </a:spcBef>
              <a:buClr>
                <a:srgbClr val="FFFFFF"/>
              </a:buClr>
              <a:buSzPct val="100000"/>
              <a:buChar char="-"/>
            </a:pPr>
            <a:r>
              <a:rPr lang="en" sz="1800">
                <a:solidFill>
                  <a:srgbClr val="FFFFFF"/>
                </a:solidFill>
              </a:rPr>
              <a:t>“scene2d is a 2D scene graph for building applications and UIs using a hierarchy of actors”</a:t>
            </a:r>
          </a:p>
        </p:txBody>
      </p:sp>
      <p:sp>
        <p:nvSpPr>
          <p:cNvPr id="1533" name="Shape 1533"/>
          <p:cNvSpPr txBox="1"/>
          <p:nvPr/>
        </p:nvSpPr>
        <p:spPr>
          <a:xfrm>
            <a:off x="2257175" y="4436500"/>
            <a:ext cx="3735900" cy="435900"/>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4"/>
              </a:rPr>
              <a:t>https://github.com/libgdx/libgdx/wiki/Scene2d</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