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0" r:id="rId2"/>
    <p:sldId id="314" r:id="rId3"/>
    <p:sldId id="318" r:id="rId4"/>
    <p:sldId id="301" r:id="rId5"/>
    <p:sldId id="302" r:id="rId6"/>
    <p:sldId id="320" r:id="rId7"/>
    <p:sldId id="268" r:id="rId8"/>
    <p:sldId id="304" r:id="rId9"/>
    <p:sldId id="305" r:id="rId10"/>
    <p:sldId id="306" r:id="rId11"/>
    <p:sldId id="313" r:id="rId12"/>
    <p:sldId id="315" r:id="rId13"/>
    <p:sldId id="316" r:id="rId14"/>
    <p:sldId id="319" r:id="rId15"/>
    <p:sldId id="312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3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14B6-6EDC-447E-B20D-8184C0EC2F95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F707-8859-4E0D-9A22-DA180B77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0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5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6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5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5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4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oruyang.github.io/CSX-4001/gossiping_text_mining/vi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028672" y="1782616"/>
            <a:ext cx="5310057" cy="76944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 </a:t>
            </a:r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八卦鄉民聊什麼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1701936" y="162119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1701936" y="275172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EE48250-391C-0049-A5B9-C847EAA1607E}"/>
              </a:ext>
            </a:extLst>
          </p:cNvPr>
          <p:cNvSpPr/>
          <p:nvPr/>
        </p:nvSpPr>
        <p:spPr>
          <a:xfrm>
            <a:off x="4210240" y="2912899"/>
            <a:ext cx="953061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楊博儒</a:t>
            </a:r>
          </a:p>
        </p:txBody>
      </p:sp>
    </p:spTree>
    <p:extLst>
      <p:ext uri="{BB962C8B-B14F-4D97-AF65-F5344CB8AC3E}">
        <p14:creationId xmlns:p14="http://schemas.microsoft.com/office/powerpoint/2010/main" val="223337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5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200"/>
                            </p:stCondLst>
                            <p:childTnLst>
                              <p:par>
                                <p:cTn id="26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7" grpId="0" animBg="1"/>
      <p:bldP spid="78" grpId="0" animBg="1"/>
      <p:bldP spid="79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C09FB98-5597-C646-9F5E-1835056C8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7200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173575" y="207628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03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240372" y="183009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EBF471CC-23E3-B745-A944-6857E00CE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409" y="1993475"/>
            <a:ext cx="29371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ea"/>
                <a:cs typeface="+mn-ea"/>
              </a:rPr>
              <a:t>預測熱門主題</a:t>
            </a:r>
            <a:endParaRPr kumimoji="0" lang="zh-CN" sz="360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69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DFAC4E-15C0-D841-829A-BC44C48C9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7200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9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594F72-D20C-E346-90DD-D372FC15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7200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5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69565E9-2A7C-E944-92D5-CFF9053DD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7200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0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1856231" y="1898455"/>
            <a:ext cx="5654940" cy="56938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TW" sz="31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TW" altLang="en-US" sz="31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31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TW" altLang="en-US" sz="31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31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TW" altLang="en-US" sz="31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31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lang="zh-TW" altLang="en-US" sz="31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31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patience.</a:t>
            </a:r>
            <a:endParaRPr lang="zh-CN" altLang="en-US" sz="31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1701936" y="162119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1701936" y="275172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7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5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7" grpId="0" animBg="1"/>
      <p:bldP spid="78" grpId="0" animBg="1"/>
      <p:bldP spid="79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422924" y="2069147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475435" y="1965776"/>
            <a:ext cx="30451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400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ea"/>
                <a:cs typeface="+mn-ea"/>
              </a:rPr>
              <a:t>鄉民聊什麼</a:t>
            </a:r>
            <a:endParaRPr kumimoji="0" lang="zh-CN" sz="400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89721" y="1822955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9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93EFB7-7B48-6444-81CC-C95F652E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" y="0"/>
            <a:ext cx="89555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  <a:extLst>
              <a:ext uri="{FF2B5EF4-FFF2-40B4-BE49-F238E27FC236}">
                <a16:creationId xmlns:a16="http://schemas.microsoft.com/office/drawing/2014/main" id="{8584069A-34BC-B247-8FED-98AD8D854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86"/>
            <a:ext cx="9144000" cy="50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0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AA9997-8F23-8442-82BD-379DF084D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7200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8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D8378BC-FB58-A74F-8AB2-1B31B26E8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309"/>
            <a:ext cx="9144000" cy="34881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25DB63-9E49-E54D-94B5-5F9B3667E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618"/>
            <a:ext cx="9144000" cy="35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8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727451" y="207628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02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948934" y="2016732"/>
            <a:ext cx="22389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400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ea"/>
                <a:cs typeface="+mn-ea"/>
              </a:rPr>
              <a:t>熱門主題</a:t>
            </a:r>
            <a:endParaRPr kumimoji="0" lang="zh-CN" sz="400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794248" y="183009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5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339AFBB-2249-F346-93F8-8691D836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7200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9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3D6645C-724F-E344-A8CC-2835CD8A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7200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</TotalTime>
  <Words>30</Words>
  <Application>Microsoft Macintosh PowerPoint</Application>
  <PresentationFormat>如螢幕大小 (16:9)</PresentationFormat>
  <Paragraphs>14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使用者</cp:lastModifiedBy>
  <cp:revision>222</cp:revision>
  <dcterms:created xsi:type="dcterms:W3CDTF">2015-06-24T16:00:35Z</dcterms:created>
  <dcterms:modified xsi:type="dcterms:W3CDTF">2019-06-27T08:02:50Z</dcterms:modified>
</cp:coreProperties>
</file>