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  <a:srgbClr val="D6D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01A18-74CC-4D75-863F-FCE0FE29E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6B4E6-40F1-4005-B95F-6959D0B89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A919E-8B30-4183-9608-B690C2BE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53BB7-D1AF-44B5-A491-F2E39C4C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60848-60BD-474A-9E2D-F94E9676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4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BBBBA-4BFA-40DA-BC91-81A33DA3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8C55A-D75F-4D99-9DF4-84A83A29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883AA-46AA-4A60-B9E0-BDA6087D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1E43C-4BE7-4C8C-841C-4CAA260E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0BF89-ABB2-4C3D-918B-E363D85E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9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B57C8C-53F5-4FBC-94C5-A056A89C0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CDC3A3-7591-45C1-BE46-A5675474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99031-0FA9-4464-866B-58670B5E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FC92D-5069-456B-97C9-FDD29A29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8694B-4B62-4FF5-84BA-EEBC8838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D15B4-774C-42A1-83F5-3BF5C73A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0627E-557F-43D7-A5B6-BB94298A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81BEA-99EE-4E93-B4A6-E22C6E72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2ECE2-65DF-4688-87A1-34CA45B4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72CF6-D222-43EF-B8E0-85BDA917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882DB-42C7-42C9-8315-38375AD8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6B35D-4BDA-4EDE-8D4B-DD0481FE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91DAC-7A5C-49CE-A557-6C99EB9D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64D67-21DE-4556-A0BB-F2CBF51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EC911-C4F4-431C-8D59-5FDF2B74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F5693-DB44-4D32-924E-828B42E9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D8C81-5193-42AD-9EFA-278D6CC9C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BA2834-D085-4300-A361-646CBEEB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50AB6-FADE-439B-B566-76B14861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F4F52-A05D-443F-AA41-2A484DD5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7585E-BAAC-4CCD-877B-56F13152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9B93E-1C29-40E8-9C24-D07F5C4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5DD2B-5276-4891-932D-2C457E894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F79B3-02C2-4320-BAD5-146A0F040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9D2232-0447-4A53-96A3-2692A50C4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648AE8-84EE-4942-9436-442408916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FB49E-E038-440B-8E6B-75AC4402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7D5ED1-F21F-4865-A819-8A7F4555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46F41C-E056-4265-BDD5-759185E4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6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2A868-7FFD-4242-BBDC-55FBEE3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C612D0-7D1A-4E95-9813-04FF65BE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F0F1D-67E1-454F-BFB7-28F7D80C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9C1EC-BA86-49A8-B31D-33E9B8BA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9ACFEB-6B09-456F-8CCD-6B662435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7EAE10-46C5-4F86-A3A6-AB3AC851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197D6A-17FD-4FEC-969F-416777E9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BA8E-8CE2-4177-BE07-338F7CB3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42EF6-2B0F-4B82-925B-0BA9C24A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7B4713-1270-4AA5-B397-EDAD32C7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E92E9-7781-4F66-A1D9-D9EE30CD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51DB8-D6D8-405D-95BD-65901BC8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B357F-2120-40C9-898E-34E6C7AB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2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EE327-7556-4560-B241-48F927B9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F5D8CC-F7AC-4AD7-A3A8-A933A95BC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78BF02-9324-4F3E-859E-01DE2C16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F3E5C-B3B4-40FE-9E7E-8D8323E3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B468F-4B88-4F69-B67D-7A901592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EB17D-CDE3-4944-B3DD-07224260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12CED9-947D-422C-8B40-BDCCE2D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C56B7-0D7C-4C9E-B937-2DBA2597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4ED78-D22B-456E-BE10-2F2605BC9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7BF0-41E4-4F04-BA72-7CE5656AD419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4B224-2D2C-434C-81A0-43A8F470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4B56B-16EC-4834-8E49-A354BEDD8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69BE-BB4E-441C-9D10-63C2F8F33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7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211EEA-B51B-479F-888A-4F8A8D79743F}"/>
              </a:ext>
            </a:extLst>
          </p:cNvPr>
          <p:cNvSpPr/>
          <p:nvPr/>
        </p:nvSpPr>
        <p:spPr>
          <a:xfrm>
            <a:off x="2642937" y="480664"/>
            <a:ext cx="2340000" cy="10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Controller</a:t>
            </a:r>
          </a:p>
          <a:p>
            <a:pPr lvl="0" algn="ctr"/>
            <a:r>
              <a:rPr lang="zh-CN" altLang="en-US" dirty="0"/>
              <a:t>负责业务逻辑的处理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DBBC7-D534-4595-921B-48AFF22C863E}"/>
              </a:ext>
            </a:extLst>
          </p:cNvPr>
          <p:cNvSpPr/>
          <p:nvPr/>
        </p:nvSpPr>
        <p:spPr>
          <a:xfrm>
            <a:off x="4982937" y="3516544"/>
            <a:ext cx="2340000" cy="100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Model</a:t>
            </a:r>
          </a:p>
          <a:p>
            <a:pPr lvl="0" algn="ctr"/>
            <a:r>
              <a:rPr lang="zh-CN" altLang="en-US" dirty="0"/>
              <a:t>负责数据逻辑的处理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500B95-C495-40D2-BC95-49BD5A311639}"/>
              </a:ext>
            </a:extLst>
          </p:cNvPr>
          <p:cNvSpPr/>
          <p:nvPr/>
        </p:nvSpPr>
        <p:spPr>
          <a:xfrm>
            <a:off x="302937" y="3516544"/>
            <a:ext cx="2340000" cy="10080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View</a:t>
            </a:r>
          </a:p>
          <a:p>
            <a:pPr lvl="0" algn="ctr"/>
            <a:r>
              <a:rPr lang="zh-CN" altLang="en-US" dirty="0"/>
              <a:t>负责视图处理</a:t>
            </a:r>
          </a:p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A3F7656-36C1-4842-B197-21D072D17FE9}"/>
              </a:ext>
            </a:extLst>
          </p:cNvPr>
          <p:cNvGrpSpPr/>
          <p:nvPr/>
        </p:nvGrpSpPr>
        <p:grpSpPr>
          <a:xfrm>
            <a:off x="1751549" y="687978"/>
            <a:ext cx="523220" cy="2725355"/>
            <a:chOff x="5603929" y="1289297"/>
            <a:chExt cx="523220" cy="2725355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84BB5B8-6E97-46EC-9486-7CB7ED4F42DE}"/>
                </a:ext>
              </a:extLst>
            </p:cNvPr>
            <p:cNvSpPr/>
            <p:nvPr/>
          </p:nvSpPr>
          <p:spPr>
            <a:xfrm rot="18591541">
              <a:off x="4946721" y="2951834"/>
              <a:ext cx="1837637" cy="2880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3BB0D14-479C-47CC-89F4-D74D25738E63}"/>
                </a:ext>
              </a:extLst>
            </p:cNvPr>
            <p:cNvSpPr txBox="1"/>
            <p:nvPr/>
          </p:nvSpPr>
          <p:spPr>
            <a:xfrm rot="18600000">
              <a:off x="4739599" y="2153627"/>
              <a:ext cx="2251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视图事件变化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传递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Events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09BA322-212B-41E7-88FB-E5AFC43368CA}"/>
              </a:ext>
            </a:extLst>
          </p:cNvPr>
          <p:cNvGrpSpPr/>
          <p:nvPr/>
        </p:nvGrpSpPr>
        <p:grpSpPr>
          <a:xfrm>
            <a:off x="2822925" y="3828198"/>
            <a:ext cx="2738920" cy="811221"/>
            <a:chOff x="6970739" y="4659596"/>
            <a:chExt cx="2738920" cy="811221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5DA1A5CB-8F5D-4760-A16B-D0E286E0715E}"/>
                </a:ext>
              </a:extLst>
            </p:cNvPr>
            <p:cNvSpPr/>
            <p:nvPr/>
          </p:nvSpPr>
          <p:spPr>
            <a:xfrm rot="10800000">
              <a:off x="6970739" y="4659596"/>
              <a:ext cx="1839600" cy="2880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E8CD1C5-A748-466C-813B-40E235EBACD3}"/>
                </a:ext>
              </a:extLst>
            </p:cNvPr>
            <p:cNvSpPr txBox="1"/>
            <p:nvPr/>
          </p:nvSpPr>
          <p:spPr>
            <a:xfrm>
              <a:off x="7457779" y="4947597"/>
              <a:ext cx="2251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更新界面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传递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669657B-EBF0-41E6-BD4B-98956D862636}"/>
              </a:ext>
            </a:extLst>
          </p:cNvPr>
          <p:cNvGrpSpPr/>
          <p:nvPr/>
        </p:nvGrpSpPr>
        <p:grpSpPr>
          <a:xfrm>
            <a:off x="5440919" y="1696363"/>
            <a:ext cx="1049197" cy="2324181"/>
            <a:chOff x="9078767" y="2175606"/>
            <a:chExt cx="1049197" cy="2324181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7F2FF538-C1E9-43D8-AFC5-05C00DA3895F}"/>
                </a:ext>
              </a:extLst>
            </p:cNvPr>
            <p:cNvSpPr/>
            <p:nvPr/>
          </p:nvSpPr>
          <p:spPr>
            <a:xfrm rot="3000000">
              <a:off x="8302967" y="2951406"/>
              <a:ext cx="1839600" cy="2880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C2FB33C-5D4B-4ADE-A5F3-8D945039F2C4}"/>
                </a:ext>
              </a:extLst>
            </p:cNvPr>
            <p:cNvSpPr txBox="1"/>
            <p:nvPr/>
          </p:nvSpPr>
          <p:spPr>
            <a:xfrm rot="3000000">
              <a:off x="8848136" y="3219958"/>
              <a:ext cx="2251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更新数据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B723D83-A660-4B54-A4AF-2C677EEEB45D}"/>
              </a:ext>
            </a:extLst>
          </p:cNvPr>
          <p:cNvSpPr txBox="1"/>
          <p:nvPr/>
        </p:nvSpPr>
        <p:spPr>
          <a:xfrm>
            <a:off x="8113593" y="159713"/>
            <a:ext cx="3918771" cy="203132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Android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MPC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架构各层抽象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View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xml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文件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Controller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一般由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Activity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充当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Model: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数据处理相关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B8974B-E2A2-43E6-803E-1169382E000A}"/>
              </a:ext>
            </a:extLst>
          </p:cNvPr>
          <p:cNvSpPr txBox="1"/>
          <p:nvPr/>
        </p:nvSpPr>
        <p:spPr>
          <a:xfrm>
            <a:off x="8103360" y="2262386"/>
            <a:ext cx="391877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优点：</a:t>
            </a:r>
            <a:endParaRPr lang="en-US" altLang="zh-CN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结构清晰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实际运用中代码紧凑</a:t>
            </a:r>
            <a:endParaRPr lang="en-US" altLang="zh-CN" dirty="0"/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	</a:t>
            </a: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缺陷：</a:t>
            </a:r>
            <a:endParaRPr lang="en-US" altLang="zh-CN" b="1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由于</a:t>
            </a:r>
            <a:r>
              <a:rPr lang="en-US" altLang="zh-CN" dirty="0"/>
              <a:t>Activity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zh-CN" altLang="en-US" dirty="0"/>
              <a:t>在实际使用中，即响应</a:t>
            </a:r>
            <a:r>
              <a:rPr lang="en-US" altLang="zh-CN" dirty="0"/>
              <a:t>View</a:t>
            </a:r>
            <a:r>
              <a:rPr lang="zh-CN" altLang="en-US" dirty="0"/>
              <a:t>事件，又作为</a:t>
            </a:r>
            <a:r>
              <a:rPr lang="en-US" altLang="zh-CN" dirty="0"/>
              <a:t>Controller</a:t>
            </a:r>
            <a:r>
              <a:rPr lang="zh-CN" altLang="en-US" dirty="0"/>
              <a:t>使用，导致</a:t>
            </a:r>
            <a:r>
              <a:rPr lang="en-US" altLang="zh-CN" dirty="0"/>
              <a:t>Controller</a:t>
            </a:r>
            <a:r>
              <a:rPr lang="zh-CN" altLang="en-US" dirty="0"/>
              <a:t>与</a:t>
            </a:r>
            <a:r>
              <a:rPr lang="en-US" altLang="zh-CN" dirty="0"/>
              <a:t>View</a:t>
            </a:r>
            <a:r>
              <a:rPr lang="zh-CN" altLang="en-US" dirty="0"/>
              <a:t>耦合，代码臃肿，随着业务的复杂，不利于后期维护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由于是个环形，</a:t>
            </a:r>
            <a:r>
              <a:rPr lang="en-US" altLang="zh-CN" dirty="0"/>
              <a:t> Model</a:t>
            </a:r>
            <a:r>
              <a:rPr lang="zh-CN" altLang="en-US" dirty="0"/>
              <a:t>直接操作</a:t>
            </a:r>
            <a:r>
              <a:rPr lang="en-US" altLang="zh-CN" dirty="0"/>
              <a:t>View</a:t>
            </a:r>
            <a:r>
              <a:rPr lang="zh-CN" altLang="en-US" dirty="0"/>
              <a:t>， </a:t>
            </a:r>
            <a:r>
              <a:rPr lang="en-US" altLang="zh-CN" dirty="0"/>
              <a:t>View</a:t>
            </a:r>
            <a:r>
              <a:rPr lang="zh-CN" altLang="en-US" dirty="0"/>
              <a:t>的修改可能导致</a:t>
            </a:r>
            <a:r>
              <a:rPr lang="en-US" altLang="zh-CN" dirty="0"/>
              <a:t>Controller</a:t>
            </a:r>
            <a:r>
              <a:rPr lang="zh-CN" altLang="en-US" dirty="0"/>
              <a:t>和</a:t>
            </a:r>
            <a:r>
              <a:rPr lang="en-US" altLang="zh-CN" dirty="0"/>
              <a:t>Model</a:t>
            </a:r>
            <a:r>
              <a:rPr lang="zh-CN" altLang="en-US" dirty="0"/>
              <a:t>都进行改动。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Controller/Model</a:t>
            </a:r>
            <a:r>
              <a:rPr lang="zh-CN" altLang="en-US" dirty="0"/>
              <a:t>都持有</a:t>
            </a:r>
            <a:r>
              <a:rPr lang="en-US" altLang="zh-CN" dirty="0"/>
              <a:t>View</a:t>
            </a:r>
            <a:r>
              <a:rPr lang="zh-CN" altLang="en-US" dirty="0"/>
              <a:t>的引用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8550DC-44B5-4D78-9FE3-887A941D37B5}"/>
              </a:ext>
            </a:extLst>
          </p:cNvPr>
          <p:cNvSpPr txBox="1"/>
          <p:nvPr/>
        </p:nvSpPr>
        <p:spPr>
          <a:xfrm>
            <a:off x="2822924" y="5373923"/>
            <a:ext cx="46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MVC</a:t>
            </a:r>
            <a:r>
              <a:rPr lang="zh-CN" altLang="en-US" b="1" dirty="0">
                <a:solidFill>
                  <a:schemeClr val="accent1"/>
                </a:solidFill>
              </a:rPr>
              <a:t>架构示意图</a:t>
            </a:r>
          </a:p>
        </p:txBody>
      </p:sp>
    </p:spTree>
    <p:extLst>
      <p:ext uri="{BB962C8B-B14F-4D97-AF65-F5344CB8AC3E}">
        <p14:creationId xmlns:p14="http://schemas.microsoft.com/office/powerpoint/2010/main" val="8918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211EEA-B51B-479F-888A-4F8A8D79743F}"/>
              </a:ext>
            </a:extLst>
          </p:cNvPr>
          <p:cNvSpPr/>
          <p:nvPr/>
        </p:nvSpPr>
        <p:spPr>
          <a:xfrm>
            <a:off x="2615642" y="511386"/>
            <a:ext cx="2340000" cy="10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Presenter</a:t>
            </a:r>
          </a:p>
          <a:p>
            <a:pPr lvl="0" algn="ctr"/>
            <a:r>
              <a:rPr lang="zh-CN" altLang="en-US" dirty="0"/>
              <a:t>负责业务逻辑的处理</a:t>
            </a:r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DBBC7-D534-4595-921B-48AFF22C863E}"/>
              </a:ext>
            </a:extLst>
          </p:cNvPr>
          <p:cNvSpPr/>
          <p:nvPr/>
        </p:nvSpPr>
        <p:spPr>
          <a:xfrm>
            <a:off x="4955642" y="3547266"/>
            <a:ext cx="2340000" cy="100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Model</a:t>
            </a:r>
          </a:p>
          <a:p>
            <a:pPr lvl="0" algn="ctr"/>
            <a:r>
              <a:rPr lang="zh-CN" altLang="en-US" dirty="0"/>
              <a:t>负责数据逻辑的处理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500B95-C495-40D2-BC95-49BD5A311639}"/>
              </a:ext>
            </a:extLst>
          </p:cNvPr>
          <p:cNvSpPr/>
          <p:nvPr/>
        </p:nvSpPr>
        <p:spPr>
          <a:xfrm>
            <a:off x="275642" y="3547266"/>
            <a:ext cx="2340000" cy="10080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/>
              <a:t>View</a:t>
            </a:r>
          </a:p>
          <a:p>
            <a:pPr lvl="0" algn="ctr"/>
            <a:r>
              <a:rPr lang="zh-CN" altLang="en-US" dirty="0"/>
              <a:t>负责视图处理</a:t>
            </a:r>
          </a:p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E6D018A-B747-4143-A262-EB1A11C230DA}"/>
              </a:ext>
            </a:extLst>
          </p:cNvPr>
          <p:cNvGrpSpPr/>
          <p:nvPr/>
        </p:nvGrpSpPr>
        <p:grpSpPr>
          <a:xfrm>
            <a:off x="498611" y="1590756"/>
            <a:ext cx="2251880" cy="849114"/>
            <a:chOff x="382604" y="2419843"/>
            <a:chExt cx="2251880" cy="849114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84BB5B8-6E97-46EC-9486-7CB7ED4F42DE}"/>
                </a:ext>
              </a:extLst>
            </p:cNvPr>
            <p:cNvSpPr/>
            <p:nvPr/>
          </p:nvSpPr>
          <p:spPr>
            <a:xfrm rot="18900000">
              <a:off x="508476" y="3124957"/>
              <a:ext cx="1800000" cy="1440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3BB0D14-479C-47CC-89F4-D74D25738E63}"/>
                </a:ext>
              </a:extLst>
            </p:cNvPr>
            <p:cNvSpPr txBox="1"/>
            <p:nvPr/>
          </p:nvSpPr>
          <p:spPr>
            <a:xfrm rot="18900000">
              <a:off x="382604" y="2419843"/>
              <a:ext cx="2251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视图事件变化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传递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Events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D18CEF-99C2-4FA9-AAC4-F91250C4DC07}"/>
              </a:ext>
            </a:extLst>
          </p:cNvPr>
          <p:cNvGrpSpPr/>
          <p:nvPr/>
        </p:nvGrpSpPr>
        <p:grpSpPr>
          <a:xfrm>
            <a:off x="5853989" y="1639674"/>
            <a:ext cx="769894" cy="2263901"/>
            <a:chOff x="5737982" y="2468761"/>
            <a:chExt cx="769894" cy="2263901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7F2FF538-C1E9-43D8-AFC5-05C00DA3895F}"/>
                </a:ext>
              </a:extLst>
            </p:cNvPr>
            <p:cNvSpPr/>
            <p:nvPr/>
          </p:nvSpPr>
          <p:spPr>
            <a:xfrm rot="2700000">
              <a:off x="4909982" y="3296761"/>
              <a:ext cx="1800000" cy="1440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C2FB33C-5D4B-4ADE-A5F3-8D945039F2C4}"/>
                </a:ext>
              </a:extLst>
            </p:cNvPr>
            <p:cNvSpPr txBox="1"/>
            <p:nvPr/>
          </p:nvSpPr>
          <p:spPr>
            <a:xfrm rot="2700000">
              <a:off x="5228048" y="3452833"/>
              <a:ext cx="2251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更新数据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B723D83-A660-4B54-A4AF-2C677EEEB45D}"/>
              </a:ext>
            </a:extLst>
          </p:cNvPr>
          <p:cNvSpPr txBox="1"/>
          <p:nvPr/>
        </p:nvSpPr>
        <p:spPr>
          <a:xfrm>
            <a:off x="8113594" y="234776"/>
            <a:ext cx="3918771" cy="230832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Android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MPV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架构各层抽象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View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Activity/Fragment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Presenter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View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对应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Presnter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实例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Model: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数据处理相关，如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Respository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B8974B-E2A2-43E6-803E-1169382E000A}"/>
              </a:ext>
            </a:extLst>
          </p:cNvPr>
          <p:cNvSpPr txBox="1"/>
          <p:nvPr/>
        </p:nvSpPr>
        <p:spPr>
          <a:xfrm>
            <a:off x="8113595" y="3077938"/>
            <a:ext cx="391877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优点：</a:t>
            </a:r>
            <a:endParaRPr lang="en-US" altLang="zh-CN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结构清晰，</a:t>
            </a:r>
            <a:r>
              <a:rPr lang="en-US" altLang="zh-CN" dirty="0"/>
              <a:t>View-Model</a:t>
            </a:r>
            <a:r>
              <a:rPr lang="zh-CN" altLang="en-US" dirty="0"/>
              <a:t>通信依赖</a:t>
            </a:r>
            <a:r>
              <a:rPr lang="en-US" altLang="zh-CN" dirty="0"/>
              <a:t>Presenter</a:t>
            </a:r>
            <a:r>
              <a:rPr lang="zh-CN" altLang="en-US" dirty="0"/>
              <a:t>中转。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的基础上，</a:t>
            </a:r>
            <a:r>
              <a:rPr lang="en-US" altLang="zh-CN" dirty="0"/>
              <a:t>View – Model</a:t>
            </a:r>
            <a:r>
              <a:rPr lang="zh-CN" altLang="en-US" dirty="0"/>
              <a:t>逻辑解耦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解决</a:t>
            </a:r>
            <a:r>
              <a:rPr lang="en-US" altLang="zh-CN" dirty="0"/>
              <a:t>MVC</a:t>
            </a:r>
            <a:r>
              <a:rPr lang="zh-CN" altLang="en-US" dirty="0"/>
              <a:t>架构</a:t>
            </a:r>
            <a:r>
              <a:rPr lang="en-US" altLang="zh-CN" dirty="0"/>
              <a:t>Model</a:t>
            </a:r>
            <a:r>
              <a:rPr lang="zh-CN" altLang="en-US" dirty="0"/>
              <a:t>层持有</a:t>
            </a:r>
            <a:r>
              <a:rPr lang="en-US" altLang="zh-CN" dirty="0"/>
              <a:t>View</a:t>
            </a:r>
            <a:r>
              <a:rPr lang="zh-CN" altLang="en-US" dirty="0"/>
              <a:t>引用的问题</a:t>
            </a:r>
            <a:endParaRPr lang="en-US" altLang="zh-CN" dirty="0"/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	</a:t>
            </a: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缺陷：</a:t>
            </a:r>
            <a:endParaRPr lang="en-US" altLang="zh-CN" b="1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引进</a:t>
            </a:r>
            <a:r>
              <a:rPr lang="en-US" altLang="zh-CN" dirty="0"/>
              <a:t>Presenter</a:t>
            </a:r>
            <a:r>
              <a:rPr lang="zh-CN" altLang="en-US" dirty="0"/>
              <a:t>使代码量变大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业务复杂时，</a:t>
            </a:r>
            <a:r>
              <a:rPr lang="en-US" altLang="zh-CN" dirty="0"/>
              <a:t>Presenter-View</a:t>
            </a:r>
            <a:r>
              <a:rPr lang="zh-CN" altLang="en-US" dirty="0"/>
              <a:t>回调接口过多</a:t>
            </a:r>
            <a:endParaRPr lang="en-US" altLang="zh-CN" dirty="0"/>
          </a:p>
          <a:p>
            <a:r>
              <a:rPr lang="zh-CN" altLang="en-US" dirty="0"/>
              <a:t>总结：结构清晰，代码量变大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2C70582-52BB-4473-A744-B62747AF4126}"/>
              </a:ext>
            </a:extLst>
          </p:cNvPr>
          <p:cNvGrpSpPr/>
          <p:nvPr/>
        </p:nvGrpSpPr>
        <p:grpSpPr>
          <a:xfrm>
            <a:off x="995969" y="2094963"/>
            <a:ext cx="2613225" cy="572772"/>
            <a:chOff x="879962" y="2924050"/>
            <a:chExt cx="2613225" cy="572772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7E21A053-B0DF-4BFB-9683-438ABFBEC3EC}"/>
                </a:ext>
              </a:extLst>
            </p:cNvPr>
            <p:cNvSpPr/>
            <p:nvPr/>
          </p:nvSpPr>
          <p:spPr>
            <a:xfrm rot="8100000">
              <a:off x="879962" y="3352822"/>
              <a:ext cx="1800000" cy="1440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AF55D4D-B9F9-4A29-94A7-54F8350ABF26}"/>
                </a:ext>
              </a:extLst>
            </p:cNvPr>
            <p:cNvSpPr txBox="1"/>
            <p:nvPr/>
          </p:nvSpPr>
          <p:spPr>
            <a:xfrm rot="18900000">
              <a:off x="1241307" y="2924050"/>
              <a:ext cx="2251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更新数据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8FE30F-96FA-458A-AA96-F1FF24C9D5C2}"/>
              </a:ext>
            </a:extLst>
          </p:cNvPr>
          <p:cNvGrpSpPr/>
          <p:nvPr/>
        </p:nvGrpSpPr>
        <p:grpSpPr>
          <a:xfrm>
            <a:off x="5271044" y="1754003"/>
            <a:ext cx="523220" cy="2565930"/>
            <a:chOff x="5155037" y="2583090"/>
            <a:chExt cx="523220" cy="2565930"/>
          </a:xfrm>
        </p:grpSpPr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38CD5333-4199-445D-B898-7EB0AEE9DA19}"/>
                </a:ext>
              </a:extLst>
            </p:cNvPr>
            <p:cNvSpPr/>
            <p:nvPr/>
          </p:nvSpPr>
          <p:spPr>
            <a:xfrm rot="13500000">
              <a:off x="4441721" y="3411090"/>
              <a:ext cx="1800000" cy="1440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3D287C8-C4B7-4470-A5D8-8576E7321EFC}"/>
                </a:ext>
              </a:extLst>
            </p:cNvPr>
            <p:cNvSpPr txBox="1"/>
            <p:nvPr/>
          </p:nvSpPr>
          <p:spPr>
            <a:xfrm rot="2700000">
              <a:off x="4290707" y="3761470"/>
              <a:ext cx="2251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数据处理完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，更新界面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72C64ED-B965-4A1F-9A80-226D9D9AB30A}"/>
              </a:ext>
            </a:extLst>
          </p:cNvPr>
          <p:cNvSpPr txBox="1"/>
          <p:nvPr/>
        </p:nvSpPr>
        <p:spPr>
          <a:xfrm>
            <a:off x="2794474" y="5329458"/>
            <a:ext cx="46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MVP</a:t>
            </a:r>
            <a:r>
              <a:rPr lang="zh-CN" altLang="en-US" b="1" dirty="0">
                <a:solidFill>
                  <a:schemeClr val="accent1"/>
                </a:solidFill>
              </a:rPr>
              <a:t>架构示意图</a:t>
            </a:r>
          </a:p>
        </p:txBody>
      </p:sp>
    </p:spTree>
    <p:extLst>
      <p:ext uri="{BB962C8B-B14F-4D97-AF65-F5344CB8AC3E}">
        <p14:creationId xmlns:p14="http://schemas.microsoft.com/office/powerpoint/2010/main" val="33592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243</Words>
  <Application>Microsoft Office PowerPoint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明智</dc:creator>
  <cp:lastModifiedBy>陈 明智</cp:lastModifiedBy>
  <cp:revision>13</cp:revision>
  <dcterms:created xsi:type="dcterms:W3CDTF">2022-02-22T15:24:17Z</dcterms:created>
  <dcterms:modified xsi:type="dcterms:W3CDTF">2022-02-22T18:40:54Z</dcterms:modified>
</cp:coreProperties>
</file>