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C8455-8E3F-4AB8-8B93-46BAFD078B4D}" type="datetimeFigureOut">
              <a:rPr lang="en-US" smtClean="0"/>
              <a:t>12/7/2021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9A08464-CDFF-415C-BFD7-C7716CA9D62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08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C8455-8E3F-4AB8-8B93-46BAFD078B4D}"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8464-CDFF-415C-BFD7-C7716CA9D62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11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C8455-8E3F-4AB8-8B93-46BAFD078B4D}"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8464-CDFF-415C-BFD7-C7716CA9D62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711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C8455-8E3F-4AB8-8B93-46BAFD078B4D}"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8464-CDFF-415C-BFD7-C7716CA9D62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52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C8455-8E3F-4AB8-8B93-46BAFD078B4D}"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8464-CDFF-415C-BFD7-C7716CA9D62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692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C8455-8E3F-4AB8-8B93-46BAFD078B4D}"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8464-CDFF-415C-BFD7-C7716CA9D62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95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C8455-8E3F-4AB8-8B93-46BAFD078B4D}"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8464-CDFF-415C-BFD7-C7716CA9D62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484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0C8455-8E3F-4AB8-8B93-46BAFD078B4D}"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8464-CDFF-415C-BFD7-C7716CA9D62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1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C8455-8E3F-4AB8-8B93-46BAFD078B4D}"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8464-CDFF-415C-BFD7-C7716CA9D623}" type="slidenum">
              <a:rPr lang="en-US" smtClean="0"/>
              <a:t>‹#›</a:t>
            </a:fld>
            <a:endParaRPr lang="en-US"/>
          </a:p>
        </p:txBody>
      </p:sp>
    </p:spTree>
    <p:extLst>
      <p:ext uri="{BB962C8B-B14F-4D97-AF65-F5344CB8AC3E}">
        <p14:creationId xmlns:p14="http://schemas.microsoft.com/office/powerpoint/2010/main" val="279782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0C8455-8E3F-4AB8-8B93-46BAFD078B4D}"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8464-CDFF-415C-BFD7-C7716CA9D62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174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E0C8455-8E3F-4AB8-8B93-46BAFD078B4D}" type="datetimeFigureOut">
              <a:rPr lang="en-US" smtClean="0"/>
              <a:t>12/7/2021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9A08464-CDFF-415C-BFD7-C7716CA9D62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91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E0C8455-8E3F-4AB8-8B93-46BAFD078B4D}" type="datetimeFigureOut">
              <a:rPr lang="en-US" smtClean="0"/>
              <a:t>12/7/2021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A08464-CDFF-415C-BFD7-C7716CA9D62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2460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AB65-B4E5-4220-B1A9-A43649B4F2A6}"/>
              </a:ext>
            </a:extLst>
          </p:cNvPr>
          <p:cNvSpPr>
            <a:spLocks noGrp="1"/>
          </p:cNvSpPr>
          <p:nvPr>
            <p:ph type="ctrTitle"/>
          </p:nvPr>
        </p:nvSpPr>
        <p:spPr/>
        <p:txBody>
          <a:bodyPr/>
          <a:lstStyle/>
          <a:p>
            <a:r>
              <a:rPr lang="en-US" dirty="0"/>
              <a:t>Team Game stoppers</a:t>
            </a:r>
          </a:p>
        </p:txBody>
      </p:sp>
      <p:sp>
        <p:nvSpPr>
          <p:cNvPr id="3" name="Subtitle 2">
            <a:extLst>
              <a:ext uri="{FF2B5EF4-FFF2-40B4-BE49-F238E27FC236}">
                <a16:creationId xmlns:a16="http://schemas.microsoft.com/office/drawing/2014/main" id="{4B062440-F6B5-4CD8-84F5-72B85C0F9359}"/>
              </a:ext>
            </a:extLst>
          </p:cNvPr>
          <p:cNvSpPr>
            <a:spLocks noGrp="1"/>
          </p:cNvSpPr>
          <p:nvPr>
            <p:ph type="subTitle" idx="1"/>
          </p:nvPr>
        </p:nvSpPr>
        <p:spPr>
          <a:xfrm>
            <a:off x="2417780" y="3531204"/>
            <a:ext cx="8637072" cy="2153979"/>
          </a:xfrm>
        </p:spPr>
        <p:txBody>
          <a:bodyPr/>
          <a:lstStyle/>
          <a:p>
            <a:r>
              <a:rPr lang="en-US" dirty="0"/>
              <a:t>Nick Roach </a:t>
            </a:r>
          </a:p>
          <a:p>
            <a:r>
              <a:rPr lang="en-US" dirty="0"/>
              <a:t>David Fan</a:t>
            </a:r>
          </a:p>
          <a:p>
            <a:r>
              <a:rPr lang="en-US" dirty="0"/>
              <a:t>Luke Motley</a:t>
            </a:r>
          </a:p>
          <a:p>
            <a:r>
              <a:rPr lang="en-US" dirty="0"/>
              <a:t>Farida Mohiuddin-Jacobs</a:t>
            </a:r>
          </a:p>
        </p:txBody>
      </p:sp>
    </p:spTree>
    <p:extLst>
      <p:ext uri="{BB962C8B-B14F-4D97-AF65-F5344CB8AC3E}">
        <p14:creationId xmlns:p14="http://schemas.microsoft.com/office/powerpoint/2010/main" val="145507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4044-06A1-4985-9DC1-8398D3B311BD}"/>
              </a:ext>
            </a:extLst>
          </p:cNvPr>
          <p:cNvSpPr>
            <a:spLocks noGrp="1"/>
          </p:cNvSpPr>
          <p:nvPr>
            <p:ph type="title"/>
          </p:nvPr>
        </p:nvSpPr>
        <p:spPr/>
        <p:txBody>
          <a:bodyPr/>
          <a:lstStyle/>
          <a:p>
            <a:r>
              <a:rPr lang="en-US" dirty="0"/>
              <a:t>Topic: does game stop represent new trend of meme stocks </a:t>
            </a:r>
          </a:p>
        </p:txBody>
      </p:sp>
      <p:sp>
        <p:nvSpPr>
          <p:cNvPr id="3" name="Content Placeholder 2">
            <a:extLst>
              <a:ext uri="{FF2B5EF4-FFF2-40B4-BE49-F238E27FC236}">
                <a16:creationId xmlns:a16="http://schemas.microsoft.com/office/drawing/2014/main" id="{4163F3FF-86E7-475B-A57F-E20858109C69}"/>
              </a:ext>
            </a:extLst>
          </p:cNvPr>
          <p:cNvSpPr>
            <a:spLocks noGrp="1"/>
          </p:cNvSpPr>
          <p:nvPr>
            <p:ph idx="1"/>
          </p:nvPr>
        </p:nvSpPr>
        <p:spPr>
          <a:xfrm>
            <a:off x="1451579" y="2015732"/>
            <a:ext cx="9603275" cy="4371816"/>
          </a:xfrm>
        </p:spPr>
        <p:txBody>
          <a:bodyPr>
            <a:normAutofit/>
          </a:bodyPr>
          <a:lstStyle/>
          <a:p>
            <a:r>
              <a:rPr lang="en-US" dirty="0"/>
              <a:t>Stock prices are not solely the result of the quality of a company,  but are more specifically, based on the perceived quality of a company. </a:t>
            </a:r>
          </a:p>
          <a:p>
            <a:r>
              <a:rPr lang="en-US" dirty="0"/>
              <a:t>If there’s enough people who see, spread and act based off what they see on social media, it can grow to become an equally powerful contributor to stock prices as actual business reports. </a:t>
            </a:r>
          </a:p>
          <a:p>
            <a:r>
              <a:rPr lang="en-US" dirty="0"/>
              <a:t>Large media platforms seem to draw sentiments where mass communities can form based around a stock or idea. These communities strengthen and reinforce these sentiments causing waves of high volatility and price surges and dips. </a:t>
            </a:r>
          </a:p>
          <a:p>
            <a:r>
              <a:rPr lang="en-US" dirty="0"/>
              <a:t>An example occurred when Game Stock had rocketed to $483.00 on January 28</a:t>
            </a:r>
            <a:r>
              <a:rPr lang="en-US" baseline="30000" dirty="0"/>
              <a:t>th</a:t>
            </a:r>
            <a:r>
              <a:rPr lang="en-US" dirty="0"/>
              <a:t>, 2021</a:t>
            </a:r>
          </a:p>
          <a:p>
            <a:endParaRPr lang="en-US" dirty="0"/>
          </a:p>
        </p:txBody>
      </p:sp>
    </p:spTree>
    <p:extLst>
      <p:ext uri="{BB962C8B-B14F-4D97-AF65-F5344CB8AC3E}">
        <p14:creationId xmlns:p14="http://schemas.microsoft.com/office/powerpoint/2010/main" val="400963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C831-17A4-47B4-850E-21F8DA8A5F2C}"/>
              </a:ext>
            </a:extLst>
          </p:cNvPr>
          <p:cNvSpPr>
            <a:spLocks noGrp="1"/>
          </p:cNvSpPr>
          <p:nvPr>
            <p:ph type="title"/>
          </p:nvPr>
        </p:nvSpPr>
        <p:spPr/>
        <p:txBody>
          <a:bodyPr/>
          <a:lstStyle/>
          <a:p>
            <a:r>
              <a:rPr lang="en-US" dirty="0"/>
              <a:t>reason for our topic</a:t>
            </a:r>
          </a:p>
        </p:txBody>
      </p:sp>
      <p:sp>
        <p:nvSpPr>
          <p:cNvPr id="3" name="Content Placeholder 2">
            <a:extLst>
              <a:ext uri="{FF2B5EF4-FFF2-40B4-BE49-F238E27FC236}">
                <a16:creationId xmlns:a16="http://schemas.microsoft.com/office/drawing/2014/main" id="{FE3DACB6-353B-4E3A-B113-59E20024F01B}"/>
              </a:ext>
            </a:extLst>
          </p:cNvPr>
          <p:cNvSpPr>
            <a:spLocks noGrp="1"/>
          </p:cNvSpPr>
          <p:nvPr>
            <p:ph idx="1"/>
          </p:nvPr>
        </p:nvSpPr>
        <p:spPr/>
        <p:txBody>
          <a:bodyPr/>
          <a:lstStyle/>
          <a:p>
            <a:r>
              <a:rPr lang="en-US" dirty="0"/>
              <a:t>Over the past year stocks such Game Stop and AMC have seen a significant spike in stock price influenced by social media platforms such as reddit and twitter. </a:t>
            </a:r>
          </a:p>
          <a:p>
            <a:r>
              <a:rPr lang="en-US" dirty="0"/>
              <a:t>This new trend inspired us to do a deep dive analysis, to figure out how much impact these platforms have and on the price fluctuation in the stock market.</a:t>
            </a:r>
          </a:p>
        </p:txBody>
      </p:sp>
      <p:pic>
        <p:nvPicPr>
          <p:cNvPr id="4" name="Picture 3">
            <a:extLst>
              <a:ext uri="{FF2B5EF4-FFF2-40B4-BE49-F238E27FC236}">
                <a16:creationId xmlns:a16="http://schemas.microsoft.com/office/drawing/2014/main" id="{5476F3C8-A8AB-4BFE-A3C4-C39ADACDB3CF}"/>
              </a:ext>
            </a:extLst>
          </p:cNvPr>
          <p:cNvPicPr>
            <a:picLocks noChangeAspect="1"/>
          </p:cNvPicPr>
          <p:nvPr/>
        </p:nvPicPr>
        <p:blipFill>
          <a:blip r:embed="rId2"/>
          <a:stretch>
            <a:fillRect/>
          </a:stretch>
        </p:blipFill>
        <p:spPr>
          <a:xfrm>
            <a:off x="7116417" y="3741038"/>
            <a:ext cx="4797287" cy="2038073"/>
          </a:xfrm>
          <a:prstGeom prst="rect">
            <a:avLst/>
          </a:prstGeom>
        </p:spPr>
      </p:pic>
    </p:spTree>
    <p:extLst>
      <p:ext uri="{BB962C8B-B14F-4D97-AF65-F5344CB8AC3E}">
        <p14:creationId xmlns:p14="http://schemas.microsoft.com/office/powerpoint/2010/main" val="231909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7B696-8663-4204-BCCD-C441244AC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1861" y="3428999"/>
            <a:ext cx="5287617" cy="2624481"/>
          </a:xfrm>
          <a:prstGeom prst="rect">
            <a:avLst/>
          </a:prstGeom>
        </p:spPr>
      </p:pic>
      <p:sp>
        <p:nvSpPr>
          <p:cNvPr id="2" name="Title 1">
            <a:extLst>
              <a:ext uri="{FF2B5EF4-FFF2-40B4-BE49-F238E27FC236}">
                <a16:creationId xmlns:a16="http://schemas.microsoft.com/office/drawing/2014/main" id="{AFCB32AB-19DE-4C0A-9D43-864CCEF2CF95}"/>
              </a:ext>
            </a:extLst>
          </p:cNvPr>
          <p:cNvSpPr>
            <a:spLocks noGrp="1"/>
          </p:cNvSpPr>
          <p:nvPr>
            <p:ph type="title"/>
          </p:nvPr>
        </p:nvSpPr>
        <p:spPr/>
        <p:txBody>
          <a:bodyPr/>
          <a:lstStyle/>
          <a:p>
            <a:r>
              <a:rPr lang="en-US" dirty="0"/>
              <a:t>Questions we hope to answer with the data</a:t>
            </a:r>
          </a:p>
        </p:txBody>
      </p:sp>
      <p:sp>
        <p:nvSpPr>
          <p:cNvPr id="3" name="Content Placeholder 2">
            <a:extLst>
              <a:ext uri="{FF2B5EF4-FFF2-40B4-BE49-F238E27FC236}">
                <a16:creationId xmlns:a16="http://schemas.microsoft.com/office/drawing/2014/main" id="{7785851D-C69E-447C-ADB9-017A7D56D6C1}"/>
              </a:ext>
            </a:extLst>
          </p:cNvPr>
          <p:cNvSpPr>
            <a:spLocks noGrp="1"/>
          </p:cNvSpPr>
          <p:nvPr>
            <p:ph idx="1"/>
          </p:nvPr>
        </p:nvSpPr>
        <p:spPr/>
        <p:txBody>
          <a:bodyPr/>
          <a:lstStyle/>
          <a:p>
            <a:r>
              <a:rPr lang="en-US" dirty="0"/>
              <a:t>How is the stock market affected by the surges and dips of Game Stop(GME)?</a:t>
            </a:r>
          </a:p>
          <a:p>
            <a:r>
              <a:rPr lang="en-US" dirty="0"/>
              <a:t>Are certain stocks more correlated in price changes to GME?</a:t>
            </a:r>
          </a:p>
          <a:p>
            <a:r>
              <a:rPr lang="en-US" dirty="0"/>
              <a:t>How is GME and AMC correlated? Could these price changes be predicted as a new meme stock growing </a:t>
            </a:r>
          </a:p>
        </p:txBody>
      </p:sp>
    </p:spTree>
    <p:extLst>
      <p:ext uri="{BB962C8B-B14F-4D97-AF65-F5344CB8AC3E}">
        <p14:creationId xmlns:p14="http://schemas.microsoft.com/office/powerpoint/2010/main" val="33107517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184</TotalTime>
  <Words>258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Team Game stoppers</vt:lpstr>
      <vt:lpstr>Topic: does game stop represent new trend of meme stocks </vt:lpstr>
      <vt:lpstr>reason for our topic</vt:lpstr>
      <vt:lpstr>Questions we hope to answer with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Game stoppers</dc:title>
  <dc:creator>Lauren Davila</dc:creator>
  <cp:lastModifiedBy>Lauren Davila</cp:lastModifiedBy>
  <cp:revision>4</cp:revision>
  <dcterms:created xsi:type="dcterms:W3CDTF">2021-12-06T02:34:48Z</dcterms:created>
  <dcterms:modified xsi:type="dcterms:W3CDTF">2021-12-08T02:37:16Z</dcterms:modified>
</cp:coreProperties>
</file>