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0C8455-8E3F-4AB8-8B93-46BAFD078B4D}" type="datetimeFigureOut">
              <a:rPr lang="en-US" smtClean="0"/>
              <a:t>12/5/2021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9A08464-CDFF-415C-BFD7-C7716CA9D62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7085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0C8455-8E3F-4AB8-8B93-46BAFD078B4D}"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8464-CDFF-415C-BFD7-C7716CA9D62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3116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0C8455-8E3F-4AB8-8B93-46BAFD078B4D}"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8464-CDFF-415C-BFD7-C7716CA9D62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7118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0C8455-8E3F-4AB8-8B93-46BAFD078B4D}"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8464-CDFF-415C-BFD7-C7716CA9D62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3529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0C8455-8E3F-4AB8-8B93-46BAFD078B4D}"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8464-CDFF-415C-BFD7-C7716CA9D62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6923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0C8455-8E3F-4AB8-8B93-46BAFD078B4D}"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08464-CDFF-415C-BFD7-C7716CA9D62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0958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0C8455-8E3F-4AB8-8B93-46BAFD078B4D}" type="datetimeFigureOut">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A08464-CDFF-415C-BFD7-C7716CA9D62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4842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0C8455-8E3F-4AB8-8B93-46BAFD078B4D}" type="datetimeFigureOut">
              <a:rPr lang="en-US" smtClean="0"/>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A08464-CDFF-415C-BFD7-C7716CA9D62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411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0C8455-8E3F-4AB8-8B93-46BAFD078B4D}" type="datetimeFigureOut">
              <a:rPr lang="en-US" smtClean="0"/>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A08464-CDFF-415C-BFD7-C7716CA9D623}" type="slidenum">
              <a:rPr lang="en-US" smtClean="0"/>
              <a:t>‹#›</a:t>
            </a:fld>
            <a:endParaRPr lang="en-US"/>
          </a:p>
        </p:txBody>
      </p:sp>
    </p:spTree>
    <p:extLst>
      <p:ext uri="{BB962C8B-B14F-4D97-AF65-F5344CB8AC3E}">
        <p14:creationId xmlns:p14="http://schemas.microsoft.com/office/powerpoint/2010/main" val="2797828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0C8455-8E3F-4AB8-8B93-46BAFD078B4D}"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08464-CDFF-415C-BFD7-C7716CA9D62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1744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E0C8455-8E3F-4AB8-8B93-46BAFD078B4D}" type="datetimeFigureOut">
              <a:rPr lang="en-US" smtClean="0"/>
              <a:t>12/5/2021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9A08464-CDFF-415C-BFD7-C7716CA9D62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0914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E0C8455-8E3F-4AB8-8B93-46BAFD078B4D}" type="datetimeFigureOut">
              <a:rPr lang="en-US" smtClean="0"/>
              <a:t>12/5/2021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9A08464-CDFF-415C-BFD7-C7716CA9D62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24609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AB65-B4E5-4220-B1A9-A43649B4F2A6}"/>
              </a:ext>
            </a:extLst>
          </p:cNvPr>
          <p:cNvSpPr>
            <a:spLocks noGrp="1"/>
          </p:cNvSpPr>
          <p:nvPr>
            <p:ph type="ctrTitle"/>
          </p:nvPr>
        </p:nvSpPr>
        <p:spPr/>
        <p:txBody>
          <a:bodyPr/>
          <a:lstStyle/>
          <a:p>
            <a:r>
              <a:rPr lang="en-US" dirty="0"/>
              <a:t>Team Game stoppers</a:t>
            </a:r>
          </a:p>
        </p:txBody>
      </p:sp>
      <p:sp>
        <p:nvSpPr>
          <p:cNvPr id="3" name="Subtitle 2">
            <a:extLst>
              <a:ext uri="{FF2B5EF4-FFF2-40B4-BE49-F238E27FC236}">
                <a16:creationId xmlns:a16="http://schemas.microsoft.com/office/drawing/2014/main" id="{4B062440-F6B5-4CD8-84F5-72B85C0F9359}"/>
              </a:ext>
            </a:extLst>
          </p:cNvPr>
          <p:cNvSpPr>
            <a:spLocks noGrp="1"/>
          </p:cNvSpPr>
          <p:nvPr>
            <p:ph type="subTitle" idx="1"/>
          </p:nvPr>
        </p:nvSpPr>
        <p:spPr>
          <a:xfrm>
            <a:off x="2417780" y="3531204"/>
            <a:ext cx="8637072" cy="2153979"/>
          </a:xfrm>
        </p:spPr>
        <p:txBody>
          <a:bodyPr/>
          <a:lstStyle/>
          <a:p>
            <a:r>
              <a:rPr lang="en-US" dirty="0"/>
              <a:t>Nick Roach </a:t>
            </a:r>
          </a:p>
          <a:p>
            <a:r>
              <a:rPr lang="en-US" dirty="0"/>
              <a:t>Luke Motley</a:t>
            </a:r>
          </a:p>
          <a:p>
            <a:r>
              <a:rPr lang="en-US" dirty="0"/>
              <a:t>David Fan</a:t>
            </a:r>
          </a:p>
          <a:p>
            <a:r>
              <a:rPr lang="en-US" dirty="0"/>
              <a:t>Farida Mohiuddin-Jacobs</a:t>
            </a:r>
          </a:p>
        </p:txBody>
      </p:sp>
    </p:spTree>
    <p:extLst>
      <p:ext uri="{BB962C8B-B14F-4D97-AF65-F5344CB8AC3E}">
        <p14:creationId xmlns:p14="http://schemas.microsoft.com/office/powerpoint/2010/main" val="1455077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24044-06A1-4985-9DC1-8398D3B311BD}"/>
              </a:ext>
            </a:extLst>
          </p:cNvPr>
          <p:cNvSpPr>
            <a:spLocks noGrp="1"/>
          </p:cNvSpPr>
          <p:nvPr>
            <p:ph type="title"/>
          </p:nvPr>
        </p:nvSpPr>
        <p:spPr/>
        <p:txBody>
          <a:bodyPr/>
          <a:lstStyle/>
          <a:p>
            <a:r>
              <a:rPr lang="en-US" dirty="0"/>
              <a:t>Topic</a:t>
            </a:r>
          </a:p>
        </p:txBody>
      </p:sp>
      <p:sp>
        <p:nvSpPr>
          <p:cNvPr id="3" name="Content Placeholder 2">
            <a:extLst>
              <a:ext uri="{FF2B5EF4-FFF2-40B4-BE49-F238E27FC236}">
                <a16:creationId xmlns:a16="http://schemas.microsoft.com/office/drawing/2014/main" id="{4163F3FF-86E7-475B-A57F-E20858109C69}"/>
              </a:ext>
            </a:extLst>
          </p:cNvPr>
          <p:cNvSpPr>
            <a:spLocks noGrp="1"/>
          </p:cNvSpPr>
          <p:nvPr>
            <p:ph idx="1"/>
          </p:nvPr>
        </p:nvSpPr>
        <p:spPr/>
        <p:txBody>
          <a:bodyPr/>
          <a:lstStyle/>
          <a:p>
            <a:r>
              <a:rPr lang="en-US" dirty="0"/>
              <a:t>Stock prices are not solely the result of the quality of a company. Prices are most specifically, based on the perceived quality of a company. If there’s enough people who see, spread and act based off what they see on social media, it can grow to become an equally powerful contributor to stock prices as actual business reports. Large media platforms seem to draw sentiments where mass communities can form based around a stock or idea. These communities strengthen and reinforce these sentiments causing waves of high volatility and price surges and dips. The question is, to what degree does social sentiment affect certain stock prices?</a:t>
            </a:r>
          </a:p>
        </p:txBody>
      </p:sp>
    </p:spTree>
    <p:extLst>
      <p:ext uri="{BB962C8B-B14F-4D97-AF65-F5344CB8AC3E}">
        <p14:creationId xmlns:p14="http://schemas.microsoft.com/office/powerpoint/2010/main" val="4009634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FC831-17A4-47B4-850E-21F8DA8A5F2C}"/>
              </a:ext>
            </a:extLst>
          </p:cNvPr>
          <p:cNvSpPr>
            <a:spLocks noGrp="1"/>
          </p:cNvSpPr>
          <p:nvPr>
            <p:ph type="title"/>
          </p:nvPr>
        </p:nvSpPr>
        <p:spPr/>
        <p:txBody>
          <a:bodyPr/>
          <a:lstStyle/>
          <a:p>
            <a:r>
              <a:rPr lang="en-US" dirty="0"/>
              <a:t>The reason on our topic</a:t>
            </a:r>
          </a:p>
        </p:txBody>
      </p:sp>
      <p:sp>
        <p:nvSpPr>
          <p:cNvPr id="3" name="Content Placeholder 2">
            <a:extLst>
              <a:ext uri="{FF2B5EF4-FFF2-40B4-BE49-F238E27FC236}">
                <a16:creationId xmlns:a16="http://schemas.microsoft.com/office/drawing/2014/main" id="{FE3DACB6-353B-4E3A-B113-59E20024F01B}"/>
              </a:ext>
            </a:extLst>
          </p:cNvPr>
          <p:cNvSpPr>
            <a:spLocks noGrp="1"/>
          </p:cNvSpPr>
          <p:nvPr>
            <p:ph idx="1"/>
          </p:nvPr>
        </p:nvSpPr>
        <p:spPr/>
        <p:txBody>
          <a:bodyPr/>
          <a:lstStyle/>
          <a:p>
            <a:r>
              <a:rPr lang="en-US" dirty="0"/>
              <a:t>As a whole we were all interested in how the stock market works, and the various meme stocks like Game Stop and AMC came into the conversation. The conversation slowly grew to how the market as a whole is affected by stocks like Game Stop and AMC getting mass majority attention on social media. </a:t>
            </a:r>
          </a:p>
        </p:txBody>
      </p:sp>
    </p:spTree>
    <p:extLst>
      <p:ext uri="{BB962C8B-B14F-4D97-AF65-F5344CB8AC3E}">
        <p14:creationId xmlns:p14="http://schemas.microsoft.com/office/powerpoint/2010/main" val="2319093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32AB-19DE-4C0A-9D43-864CCEF2CF95}"/>
              </a:ext>
            </a:extLst>
          </p:cNvPr>
          <p:cNvSpPr>
            <a:spLocks noGrp="1"/>
          </p:cNvSpPr>
          <p:nvPr>
            <p:ph type="title"/>
          </p:nvPr>
        </p:nvSpPr>
        <p:spPr/>
        <p:txBody>
          <a:bodyPr/>
          <a:lstStyle/>
          <a:p>
            <a:r>
              <a:rPr lang="en-US" dirty="0"/>
              <a:t>Questions we hope to answer with the data</a:t>
            </a:r>
          </a:p>
        </p:txBody>
      </p:sp>
      <p:sp>
        <p:nvSpPr>
          <p:cNvPr id="3" name="Content Placeholder 2">
            <a:extLst>
              <a:ext uri="{FF2B5EF4-FFF2-40B4-BE49-F238E27FC236}">
                <a16:creationId xmlns:a16="http://schemas.microsoft.com/office/drawing/2014/main" id="{7785851D-C69E-447C-ADB9-017A7D56D6C1}"/>
              </a:ext>
            </a:extLst>
          </p:cNvPr>
          <p:cNvSpPr>
            <a:spLocks noGrp="1"/>
          </p:cNvSpPr>
          <p:nvPr>
            <p:ph idx="1"/>
          </p:nvPr>
        </p:nvSpPr>
        <p:spPr/>
        <p:txBody>
          <a:bodyPr/>
          <a:lstStyle/>
          <a:p>
            <a:r>
              <a:rPr lang="en-US" dirty="0"/>
              <a:t>How is the stock market affected by the surges and dips of Game Stop (GME)? Are certain stocks more correlated in price change to GME? How is GME and AMC correlated? Could these price changes be predicted as a new meme stock is growing?</a:t>
            </a:r>
          </a:p>
        </p:txBody>
      </p:sp>
    </p:spTree>
    <p:extLst>
      <p:ext uri="{BB962C8B-B14F-4D97-AF65-F5344CB8AC3E}">
        <p14:creationId xmlns:p14="http://schemas.microsoft.com/office/powerpoint/2010/main" val="33107517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TotalTime>
  <Words>247</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Gill Sans MT</vt:lpstr>
      <vt:lpstr>Gallery</vt:lpstr>
      <vt:lpstr>Team Game stoppers</vt:lpstr>
      <vt:lpstr>Topic</vt:lpstr>
      <vt:lpstr>The reason on our topic</vt:lpstr>
      <vt:lpstr>Questions we hope to answer with the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Game stoppers</dc:title>
  <dc:creator>Lauren Davila</dc:creator>
  <cp:lastModifiedBy>Lauren Davila</cp:lastModifiedBy>
  <cp:revision>1</cp:revision>
  <dcterms:created xsi:type="dcterms:W3CDTF">2021-12-06T02:34:48Z</dcterms:created>
  <dcterms:modified xsi:type="dcterms:W3CDTF">2021-12-06T02:58:34Z</dcterms:modified>
</cp:coreProperties>
</file>