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94DB-B434-483C-A7C7-E548C1E9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CE17D-641A-40C4-AF25-958140D8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EFD8-4D53-4E56-AF4A-1F5883B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1E45-4173-49D0-84CF-70AA660D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F994-7655-4255-AE26-5DB54765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28B8-C74F-42C9-88C9-C7462E3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A71A-F035-493A-B3AB-562B17F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4A4B-ABED-4DFD-8A26-3F2FDDD7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2034-A496-4763-9718-59FE08C5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CB6-B411-4F22-8022-670F0C4E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C112E-6A3E-4328-8608-02C7FE0C0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F1F96-4845-41CA-8BB0-3EB1DFC2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5805-4412-45F7-8D76-8B676CA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69F-DD23-4040-B34C-E2AF713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6BCF-2B15-4760-B7DA-DCB7DCA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F022-F6D7-4D61-BE5E-A6F2EB6F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2CB1-62F3-452F-8D70-86C1C48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CB2C-A7DC-4C44-A455-6D13CD6E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320F-CFF2-4FA1-AD59-CEA3D915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3FA8-C241-4949-A37B-D518C3C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F7C4-FDEC-48CC-A86B-A7502B25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59C7-8133-4DE7-8874-39F92DF4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145D-AE4D-4387-9995-C07B59D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6601-3589-4978-8EBA-5AA3021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950B-00A0-4620-BCC9-AB6FC44E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4BBF-C882-4892-ADE9-4DF77162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0E5B-DCEC-4BD2-9EF1-B8EF11C54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482EC-11D0-4151-A5E0-30CF89EF1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2B4B-569D-4F15-9C69-CADF113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E10A-BA97-43B5-9AED-0DA86DB2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446C-804C-4A01-8F37-C3E74FBE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EE5B-CD6B-44EF-9F07-32843C06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3534-4D38-4052-B719-02E77FF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3288-5A76-4C10-A99E-6CE8BA488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1570E-7BAD-444B-B020-5BA40C1E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5FF70-E5CA-4ED2-BC0E-C97E73BCE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DB815-766B-4D42-8ABC-72E071D1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3042B-5BF0-4C18-8E48-4733036F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42B74-01F8-4FAD-8B2E-EE0A9EB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7865-7654-4B10-853E-F4CE04B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06F39-49C1-4A1A-81AE-536D614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38B5-ECC2-4157-841C-18FEB5FB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DEA3-B38B-4AEE-9117-671A1E30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15F38-50D7-499B-AA14-85EE078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07D11-7E99-4CB5-8DA8-C860B9C6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B8E6-9ECE-4511-932D-C10DCC86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6488-F4A2-4F7F-AF6E-AD1FC3A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A6CE-81C6-4E4A-87B8-C1E80A9D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9506C-8061-44E4-9073-5D58535F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87AC-DFB7-4335-9A28-E7CD42A1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937F-F8A1-4C76-AD16-7A6FCDA0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7287-E57D-4E56-91FA-8BE4078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905E-BCC7-4010-855A-67AEF0A4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1DB12-0B43-436D-8D62-33A4B3E8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B99-BF78-49EA-BDC7-CBAA7247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2CCF-06E6-4F1E-A42A-7468E5C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FF687-23B9-4350-8662-7494BDC5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D2D89-55C3-4DF1-8E19-66F69306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F78BE-0313-42AC-AF69-3F4FEC85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437C-8496-4F60-82F0-A9E7444E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0B4D-BDE1-491C-8A25-44F4297B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4425-D41B-4B7C-AEBE-5A5E41DF4C5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38DC-28D1-425D-99F4-C174B245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358A-90B0-4E13-96E7-65F7ABEE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94FF-1CCD-4159-8740-AC32BCDF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25F3-EB73-44CC-9B2A-B234D30D4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28F2-EE8D-4CA2-B972-89DC1885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661D-B8D0-417E-A83D-FE4E4C8F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 of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E220-79C5-40F9-B340-666FA490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a Test</vt:lpstr>
      <vt:lpstr>Page 2 of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Dav Fa</dc:creator>
  <cp:lastModifiedBy>Dav Fa</cp:lastModifiedBy>
  <cp:revision>1</cp:revision>
  <dcterms:created xsi:type="dcterms:W3CDTF">2021-12-03T22:21:28Z</dcterms:created>
  <dcterms:modified xsi:type="dcterms:W3CDTF">2021-12-03T22:22:01Z</dcterms:modified>
</cp:coreProperties>
</file>