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5158-9339-4D42-AC4C-378296EE44C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D179F2-F526-4FAA-949F-F4DBFBC47C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9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A565-4B05-4E41-BA36-6A4DD3D9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196581"/>
            <a:ext cx="8637073" cy="2920713"/>
          </a:xfrm>
        </p:spPr>
        <p:txBody>
          <a:bodyPr/>
          <a:lstStyle/>
          <a:p>
            <a:r>
              <a:rPr lang="en-US" dirty="0"/>
              <a:t>Stock Market trends and meme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DC0AF-065B-4E54-968E-655284A17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370026"/>
            <a:ext cx="8637072" cy="977621"/>
          </a:xfrm>
        </p:spPr>
        <p:txBody>
          <a:bodyPr/>
          <a:lstStyle/>
          <a:p>
            <a:r>
              <a:rPr lang="en-US" sz="1800" dirty="0"/>
              <a:t>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7FD-BF0A-4F69-9B8C-F9499BA5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E125-192E-4F37-B97D-AFBCB982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91" y="2015732"/>
            <a:ext cx="9669003" cy="382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 Main Components</a:t>
            </a:r>
          </a:p>
          <a:p>
            <a:r>
              <a:rPr lang="en-US" sz="2800" dirty="0"/>
              <a:t>Large scale historical market data for multiple stocks</a:t>
            </a:r>
          </a:p>
          <a:p>
            <a:pPr lvl="1"/>
            <a:endParaRPr lang="en-US" sz="2600" dirty="0"/>
          </a:p>
          <a:p>
            <a:r>
              <a:rPr lang="en-US" sz="2800" dirty="0"/>
              <a:t>Data of public sentiment of a stock</a:t>
            </a:r>
          </a:p>
        </p:txBody>
      </p:sp>
    </p:spTree>
    <p:extLst>
      <p:ext uri="{BB962C8B-B14F-4D97-AF65-F5344CB8AC3E}">
        <p14:creationId xmlns:p14="http://schemas.microsoft.com/office/powerpoint/2010/main" val="244704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7FD-BF0A-4F69-9B8C-F9499BA5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E125-192E-4F37-B97D-AFBCB982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91" y="2015732"/>
            <a:ext cx="9669003" cy="382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 Main Components</a:t>
            </a:r>
          </a:p>
          <a:p>
            <a:r>
              <a:rPr lang="en-US" sz="2800" dirty="0"/>
              <a:t>Large scale historical market data for multiple stocks</a:t>
            </a:r>
          </a:p>
          <a:p>
            <a:pPr lvl="1"/>
            <a:r>
              <a:rPr lang="en-US" sz="2600" dirty="0" err="1"/>
              <a:t>YahooFinance</a:t>
            </a:r>
            <a:r>
              <a:rPr lang="en-US" sz="2600" dirty="0"/>
              <a:t> API</a:t>
            </a:r>
          </a:p>
          <a:p>
            <a:r>
              <a:rPr lang="en-US" sz="2800" dirty="0"/>
              <a:t>Data of public sentiment of a stock</a:t>
            </a:r>
          </a:p>
          <a:p>
            <a:pPr lvl="1"/>
            <a:r>
              <a:rPr lang="en-US" sz="2800" dirty="0"/>
              <a:t>Reddit GME </a:t>
            </a:r>
            <a:r>
              <a:rPr lang="en-US" sz="2800" dirty="0" err="1"/>
              <a:t>Wallstreetbets</a:t>
            </a:r>
            <a:r>
              <a:rPr lang="en-US" sz="2800" dirty="0"/>
              <a:t> Data and Sentiment Analysis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719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0D48-C17C-4D15-8F61-999C4720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852-7981-4463-A69F-3751544E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41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Stock Market trends and meme stocks</vt:lpstr>
      <vt:lpstr>Data Exploration</vt:lpstr>
      <vt:lpstr>Data Exploration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trends and meme stocks</dc:title>
  <dc:creator>Luke</dc:creator>
  <cp:lastModifiedBy>Luke</cp:lastModifiedBy>
  <cp:revision>2</cp:revision>
  <dcterms:created xsi:type="dcterms:W3CDTF">2021-11-23T00:40:35Z</dcterms:created>
  <dcterms:modified xsi:type="dcterms:W3CDTF">2021-11-29T01:29:35Z</dcterms:modified>
</cp:coreProperties>
</file>