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438" r:id="rId3"/>
    <p:sldId id="450" r:id="rId4"/>
    <p:sldId id="448" r:id="rId5"/>
    <p:sldId id="451" r:id="rId6"/>
    <p:sldId id="452" r:id="rId7"/>
    <p:sldId id="449" r:id="rId8"/>
    <p:sldId id="453" r:id="rId9"/>
    <p:sldId id="454" r:id="rId10"/>
    <p:sldId id="45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94626"/>
  </p:normalViewPr>
  <p:slideViewPr>
    <p:cSldViewPr>
      <p:cViewPr varScale="1">
        <p:scale>
          <a:sx n="112" d="100"/>
          <a:sy n="112" d="100"/>
        </p:scale>
        <p:origin x="84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311184"/>
            <a:ext cx="6067097" cy="13355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Lesson 26</a:t>
            </a:r>
            <a:br>
              <a:rPr lang="en-US" sz="4000" dirty="0"/>
            </a:br>
            <a:endParaRPr lang="en-US" sz="300" dirty="0"/>
          </a:p>
          <a:p>
            <a:pPr marL="9525" algn="l"/>
            <a:r>
              <a:rPr lang="en-US" sz="2000" dirty="0"/>
              <a:t>Fact 3: Early Skeptics (Paul and James) Became Believers</a:t>
            </a:r>
          </a:p>
          <a:p>
            <a:pPr marL="9525" algn="l"/>
            <a:r>
              <a:rPr lang="en-US" sz="2000"/>
              <a:t>Fact 4: </a:t>
            </a:r>
            <a:r>
              <a:rPr lang="en-US" sz="2000" dirty="0"/>
              <a:t>the Tomb was Empty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1837" y="2286000"/>
            <a:ext cx="5123164" cy="29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Roman Authorities Investigating Jesus For Violating Stay-In-Tomb Order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BABYLON BEE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April 12th, 2020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http://</a:t>
            </a:r>
            <a:r>
              <a:rPr lang="en-US" sz="2000" i="1" dirty="0" err="1">
                <a:solidFill>
                  <a:schemeClr val="tx1"/>
                </a:solidFill>
              </a:rPr>
              <a:t>bit.ly</a:t>
            </a:r>
            <a:r>
              <a:rPr lang="en-US" sz="2000" i="1" dirty="0">
                <a:solidFill>
                  <a:schemeClr val="tx1"/>
                </a:solidFill>
              </a:rPr>
              <a:t>/Ai1LStayInTomb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Profile James and how he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historical accounts of James’ death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30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James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records indicate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appeared to James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 15:7)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previously a disbeliever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(John 7:5)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Became a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leader in Jerusalem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(Gal 1:19, Acts 15:12-21)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Suffered and 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martyred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(Josephus, </a:t>
              </a:r>
              <a:r>
                <a:rPr lang="en-US" sz="2400" dirty="0" err="1">
                  <a:solidFill>
                    <a:schemeClr val="tx1">
                      <a:lumMod val="50000"/>
                    </a:schemeClr>
                  </a:solidFill>
                </a:rPr>
                <a:t>Hegesippus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Clement of Alexandria)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case for the resurrection based on Paul’s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903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historical accounts of Paul’s death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742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records indicate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appeared to Paul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 15:8; Acts 9, 22, 26)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previously an enemy </a:t>
              </a:r>
              <a:r>
                <a:rPr lang="en-US" sz="2400" dirty="0">
                  <a:solidFill>
                    <a:schemeClr val="tx1"/>
                  </a:solidFill>
                </a:rPr>
                <a:t>of the church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Cor. 15:9-10; Gal. 1:13-16; Phil. 3:6-7; Acts 9, 22, 26)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Became a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leader in the church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(Paul’s epistles, Acts)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7992737" cy="1075730"/>
            <a:chOff x="533400" y="2895600"/>
            <a:chExt cx="7992737" cy="10757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39537" y="2895600"/>
              <a:ext cx="7086600" cy="1075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Suffered and 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martyred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(2 Cor 11:23-28; Phil. 1:21-23; Acts; Clement of Rome, Polycarp, Tertullian, Dionysius of Corinth, Origen)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the evidence of former skeptics be useful?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600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Empty Tomb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Enemies attest </a:t>
              </a:r>
              <a:r>
                <a:rPr lang="en-US" sz="2400" dirty="0">
                  <a:solidFill>
                    <a:schemeClr val="tx1"/>
                  </a:solidFill>
                </a:rPr>
                <a:t> to the empty tomb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(Matt 28:12-13; Justin Martyr; Tertullian)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Resurrection taught in the city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where Jesus’ tomb was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(Acts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534400" cy="842665"/>
            <a:chOff x="533400" y="2895600"/>
            <a:chExt cx="8534400" cy="8426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3052465"/>
              <a:ext cx="7620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Women are the primary sources </a:t>
              </a:r>
              <a:r>
                <a:rPr lang="en-US" sz="2300" dirty="0">
                  <a:solidFill>
                    <a:schemeClr val="tx1"/>
                  </a:solidFill>
                </a:rPr>
                <a:t>(despite cultural objections)</a:t>
              </a:r>
              <a:endParaRPr lang="en-US" sz="23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(Gospels; Josephus; Talmud; Origen; Suetonius)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302</Words>
  <Application>Microsoft Office PowerPoint</Application>
  <PresentationFormat>On-screen Show (4:3)</PresentationFormat>
  <Paragraphs>58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Gabriola</vt:lpstr>
      <vt:lpstr>Office Theme</vt:lpstr>
      <vt:lpstr>APOLOGETICS</vt:lpstr>
      <vt:lpstr>Profile James and how he changes</vt:lpstr>
      <vt:lpstr>Read the historical accounts of James’ death</vt:lpstr>
      <vt:lpstr>PowerPoint Presentation</vt:lpstr>
      <vt:lpstr>Make a case for the resurrection based on Paul’s history</vt:lpstr>
      <vt:lpstr>Read the historical accounts of Paul’s death</vt:lpstr>
      <vt:lpstr>PowerPoint Presentation</vt:lpstr>
      <vt:lpstr>Why would the evidence of former skeptics be useful?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81</cp:revision>
  <dcterms:created xsi:type="dcterms:W3CDTF">2010-07-14T22:15:37Z</dcterms:created>
  <dcterms:modified xsi:type="dcterms:W3CDTF">2020-12-12T23:46:04Z</dcterms:modified>
</cp:coreProperties>
</file>