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455" r:id="rId3"/>
    <p:sldId id="458" r:id="rId4"/>
    <p:sldId id="438" r:id="rId5"/>
    <p:sldId id="445" r:id="rId6"/>
    <p:sldId id="446" r:id="rId7"/>
    <p:sldId id="447" r:id="rId8"/>
    <p:sldId id="448" r:id="rId9"/>
    <p:sldId id="449" r:id="rId10"/>
    <p:sldId id="444" r:id="rId11"/>
    <p:sldId id="450" r:id="rId12"/>
    <p:sldId id="4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FC0"/>
    <a:srgbClr val="4778BB"/>
    <a:srgbClr val="D7D7D7"/>
    <a:srgbClr val="009EC0"/>
    <a:srgbClr val="0867BC"/>
    <a:srgbClr val="07790A"/>
    <a:srgbClr val="01B902"/>
    <a:srgbClr val="58A0FF"/>
    <a:srgbClr val="248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3"/>
    <p:restoredTop sz="94694"/>
  </p:normalViewPr>
  <p:slideViewPr>
    <p:cSldViewPr>
      <p:cViewPr varScale="1">
        <p:scale>
          <a:sx n="156" d="100"/>
          <a:sy n="156" d="100"/>
        </p:scale>
        <p:origin x="1836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60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779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6B5FA-083A-E44E-BD8D-937E851FFA63}"/>
              </a:ext>
            </a:extLst>
          </p:cNvPr>
          <p:cNvSpPr txBox="1"/>
          <p:nvPr/>
        </p:nvSpPr>
        <p:spPr>
          <a:xfrm>
            <a:off x="10447283" y="43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E5C8DD-C88A-B048-9AF6-716D7B3D1B2F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3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Ambassadors for Christ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913" y="5433289"/>
            <a:ext cx="3609524" cy="513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194" y="5433289"/>
            <a:ext cx="45719" cy="52322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427" y="5420380"/>
            <a:ext cx="374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946984"/>
            <a:ext cx="3659037" cy="143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some things that Christians can do that get in the way of others becoming disciples?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1720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Representing God’s character</a:t>
              </a:r>
              <a:r>
                <a:rPr lang="en-US" sz="2400" dirty="0">
                  <a:solidFill>
                    <a:schemeClr val="tx1"/>
                  </a:solidFill>
                </a:rPr>
                <a:t> matters as much as representing the facts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 Peter 3:15 (“the Apologist’s verse”) emphasizes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character over case-making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FE901-2C2F-4BB1-823F-ECEF9F2EAA15}"/>
              </a:ext>
            </a:extLst>
          </p:cNvPr>
          <p:cNvGrpSpPr/>
          <p:nvPr/>
        </p:nvGrpSpPr>
        <p:grpSpPr>
          <a:xfrm>
            <a:off x="542925" y="3957935"/>
            <a:ext cx="8001000" cy="685800"/>
            <a:chOff x="533400" y="2895600"/>
            <a:chExt cx="8001000" cy="6858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C677C9-88C2-49D3-BCB9-593CC4B97AE3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291025-DAB6-4E46-86B5-765B8FAC42E5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 good ambassador uses an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artful method</a:t>
              </a:r>
              <a:r>
                <a:rPr lang="en-US" sz="2400" dirty="0">
                  <a:solidFill>
                    <a:schemeClr val="tx1"/>
                  </a:solidFill>
                </a:rPr>
                <a:t> in addition to good 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8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 (review)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Getting to the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“call-to-action” in every conversation is not required</a:t>
              </a:r>
              <a:r>
                <a:rPr lang="en-US" sz="2400" dirty="0">
                  <a:solidFill>
                    <a:schemeClr val="tx1"/>
                  </a:solidFill>
                </a:rPr>
                <a:t> (and in some cases, not a good idea)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Time on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“pre-evangelism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”</a:t>
              </a:r>
              <a:r>
                <a:rPr lang="en-US" sz="2400" dirty="0">
                  <a:solidFill>
                    <a:schemeClr val="tx1"/>
                  </a:solidFill>
                </a:rPr>
                <a:t> is time well spent; give yourself credit even if all you do is ask some questions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Recognize how much </a:t>
              </a:r>
              <a:r>
                <a:rPr lang="en-US" sz="2800" b="1" dirty="0">
                  <a:highlight>
                    <a:srgbClr val="C00002"/>
                  </a:highlight>
                </a:rPr>
                <a:t>our approach matters</a:t>
              </a:r>
              <a:r>
                <a:rPr lang="en-US" sz="2800" dirty="0"/>
                <a:t> (in addition to the facts)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we use an </a:t>
              </a:r>
              <a:r>
                <a:rPr lang="en-US" sz="2800" b="1" dirty="0">
                  <a:highlight>
                    <a:srgbClr val="C00002"/>
                  </a:highlight>
                </a:rPr>
                <a:t>artful and attractive approach</a:t>
              </a:r>
              <a:r>
                <a:rPr lang="en-US" sz="2800" dirty="0"/>
                <a:t> that makes our message more persuasive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051518"/>
            <a:ext cx="8724901" cy="954107"/>
            <a:chOff x="304800" y="4648200"/>
            <a:chExt cx="8724901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discussing the </a:t>
              </a:r>
              <a:r>
                <a:rPr lang="en-US" sz="2800" b="1" dirty="0">
                  <a:highlight>
                    <a:srgbClr val="C00002"/>
                  </a:highlight>
                </a:rPr>
                <a:t>attributes of an ambassador</a:t>
              </a:r>
              <a:r>
                <a:rPr lang="en-US" sz="2800" dirty="0"/>
                <a:t> and how we can use them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389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attributes of a good ambassador?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694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significance of the Apostles being called “ambassadors for Christ”?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522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examples of Paul being an ambassador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904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1 Peter 3:15 in its 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393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examples from Jesus’ life that illustrate him being an ambassador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933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other examples of people who built bridges to others?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585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255</Words>
  <Application>Microsoft Office PowerPoint</Application>
  <PresentationFormat>On-screen Show (4:3)</PresentationFormat>
  <Paragraphs>44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What are the attributes of a good ambassador?</vt:lpstr>
      <vt:lpstr>What is the significance of the Apostles being called “ambassadors for Christ”?</vt:lpstr>
      <vt:lpstr>Consider examples of Paul being an ambassador</vt:lpstr>
      <vt:lpstr>Describe 1 Peter 3:15 in its context</vt:lpstr>
      <vt:lpstr>Consider examples from Jesus’ life that illustrate him being an ambassador</vt:lpstr>
      <vt:lpstr>What are some other examples of people who built bridges to others?</vt:lpstr>
      <vt:lpstr>PowerPoint Presentation</vt:lpstr>
      <vt:lpstr>List some things that Christians can do that get in the way of others becoming disciples?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22</cp:revision>
  <dcterms:created xsi:type="dcterms:W3CDTF">2020-02-15T06:26:49Z</dcterms:created>
  <dcterms:modified xsi:type="dcterms:W3CDTF">2020-10-10T21:10:10Z</dcterms:modified>
</cp:coreProperties>
</file>