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449" r:id="rId3"/>
    <p:sldId id="456" r:id="rId4"/>
    <p:sldId id="451" r:id="rId5"/>
    <p:sldId id="457" r:id="rId6"/>
    <p:sldId id="448" r:id="rId7"/>
    <p:sldId id="450" r:id="rId8"/>
    <p:sldId id="454" r:id="rId9"/>
    <p:sldId id="452" r:id="rId10"/>
    <p:sldId id="453" r:id="rId11"/>
    <p:sldId id="455" r:id="rId12"/>
    <p:sldId id="458" r:id="rId13"/>
    <p:sldId id="461" r:id="rId14"/>
    <p:sldId id="463" r:id="rId15"/>
    <p:sldId id="465" r:id="rId16"/>
    <p:sldId id="459" r:id="rId17"/>
    <p:sldId id="4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6C200"/>
    <a:srgbClr val="01B902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94626"/>
  </p:normalViewPr>
  <p:slideViewPr>
    <p:cSldViewPr>
      <p:cViewPr varScale="1">
        <p:scale>
          <a:sx n="108" d="100"/>
          <a:sy n="108" d="100"/>
        </p:scale>
        <p:origin x="18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1918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Harry</c:v>
                </c:pt>
                <c:pt idx="1">
                  <c:v>Aiden</c:v>
                </c:pt>
                <c:pt idx="2">
                  <c:v>Mason</c:v>
                </c:pt>
                <c:pt idx="3">
                  <c:v>Donald</c:v>
                </c:pt>
                <c:pt idx="4">
                  <c:v>Walter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9896</c:v>
                </c:pt>
                <c:pt idx="1">
                  <c:v>0</c:v>
                </c:pt>
                <c:pt idx="2">
                  <c:v>116</c:v>
                </c:pt>
                <c:pt idx="3">
                  <c:v>9973</c:v>
                </c:pt>
                <c:pt idx="4">
                  <c:v>13338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Harry</c:v>
                </c:pt>
                <c:pt idx="1">
                  <c:v>Aiden</c:v>
                </c:pt>
                <c:pt idx="2">
                  <c:v>Mason</c:v>
                </c:pt>
                <c:pt idx="3">
                  <c:v>Donald</c:v>
                </c:pt>
                <c:pt idx="4">
                  <c:v>Walter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427</c:v>
                </c:pt>
                <c:pt idx="1">
                  <c:v>9979</c:v>
                </c:pt>
                <c:pt idx="2">
                  <c:v>12435</c:v>
                </c:pt>
                <c:pt idx="3">
                  <c:v>533</c:v>
                </c:pt>
                <c:pt idx="4">
                  <c:v>1303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1918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Mildred</c:v>
                </c:pt>
                <c:pt idx="1">
                  <c:v>Luna</c:v>
                </c:pt>
                <c:pt idx="2">
                  <c:v>Mia</c:v>
                </c:pt>
                <c:pt idx="3">
                  <c:v>Helen</c:v>
                </c:pt>
                <c:pt idx="4">
                  <c:v>Dorothy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17258</c:v>
                </c:pt>
                <c:pt idx="1">
                  <c:v>45</c:v>
                </c:pt>
                <c:pt idx="2">
                  <c:v>0</c:v>
                </c:pt>
                <c:pt idx="3">
                  <c:v>36148</c:v>
                </c:pt>
                <c:pt idx="4">
                  <c:v>32032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Mildred</c:v>
                </c:pt>
                <c:pt idx="1">
                  <c:v>Luna</c:v>
                </c:pt>
                <c:pt idx="2">
                  <c:v>Mia</c:v>
                </c:pt>
                <c:pt idx="3">
                  <c:v>Helen</c:v>
                </c:pt>
                <c:pt idx="4">
                  <c:v>Dorothy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93</c:v>
                </c:pt>
                <c:pt idx="1">
                  <c:v>6897</c:v>
                </c:pt>
                <c:pt idx="2">
                  <c:v>12642</c:v>
                </c:pt>
                <c:pt idx="3">
                  <c:v>745</c:v>
                </c:pt>
                <c:pt idx="4">
                  <c:v>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Israel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Top 9 women’s names</c:v>
                </c:pt>
                <c:pt idx="1">
                  <c:v>Top 2 women’s names:
Mary and Salome</c:v>
                </c:pt>
                <c:pt idx="2">
                  <c:v>Top 9 men’s names</c:v>
                </c:pt>
                <c:pt idx="3">
                  <c:v>Top 2 men’s names:
Simon and Joseph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0.497</c:v>
                </c:pt>
                <c:pt idx="1">
                  <c:v>0.28599999999999998</c:v>
                </c:pt>
                <c:pt idx="2">
                  <c:v>0.41499999999999998</c:v>
                </c:pt>
                <c:pt idx="3">
                  <c:v>0.156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Gospels/Acts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Top 9 women’s names</c:v>
                </c:pt>
                <c:pt idx="1">
                  <c:v>Top 2 women’s names:
Mary and Salome</c:v>
                </c:pt>
                <c:pt idx="2">
                  <c:v>Top 9 men’s names</c:v>
                </c:pt>
                <c:pt idx="3">
                  <c:v>Top 2 men’s names:
Simon and Joseph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0.61099999999999999</c:v>
                </c:pt>
                <c:pt idx="1">
                  <c:v>0.38900000000000001</c:v>
                </c:pt>
                <c:pt idx="2">
                  <c:v>0.40300000000000002</c:v>
                </c:pt>
                <c:pt idx="3">
                  <c:v>0.182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.00%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Place Names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Matthew</c:v>
                </c:pt>
                <c:pt idx="1">
                  <c:v>Mark</c:v>
                </c:pt>
                <c:pt idx="2">
                  <c:v>Luke</c:v>
                </c:pt>
                <c:pt idx="3">
                  <c:v>John</c:v>
                </c:pt>
                <c:pt idx="4">
                  <c:v>Philip</c:v>
                </c:pt>
                <c:pt idx="5">
                  <c:v>Thomas</c:v>
                </c:pt>
                <c:pt idx="6">
                  <c:v>Judas</c:v>
                </c:pt>
                <c:pt idx="7">
                  <c:v>Peter</c:v>
                </c:pt>
                <c:pt idx="8">
                  <c:v>Mary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90</c:v>
                </c:pt>
                <c:pt idx="1">
                  <c:v>57</c:v>
                </c:pt>
                <c:pt idx="2">
                  <c:v>97</c:v>
                </c:pt>
                <c:pt idx="3">
                  <c:v>78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overlap val="1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Mason</a:t>
            </a:r>
          </a:p>
        </p:txBody>
      </p:sp>
    </p:spTree>
    <p:extLst>
      <p:ext uri="{BB962C8B-B14F-4D97-AF65-F5344CB8AC3E}">
        <p14:creationId xmlns:p14="http://schemas.microsoft.com/office/powerpoint/2010/main" val="205631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Dorothy</a:t>
            </a:r>
          </a:p>
        </p:txBody>
      </p:sp>
    </p:spTree>
    <p:extLst>
      <p:ext uri="{BB962C8B-B14F-4D97-AF65-F5344CB8AC3E}">
        <p14:creationId xmlns:p14="http://schemas.microsoft.com/office/powerpoint/2010/main" val="233877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Donald</a:t>
            </a:r>
          </a:p>
        </p:txBody>
      </p:sp>
    </p:spTree>
    <p:extLst>
      <p:ext uri="{BB962C8B-B14F-4D97-AF65-F5344CB8AC3E}">
        <p14:creationId xmlns:p14="http://schemas.microsoft.com/office/powerpoint/2010/main" val="121266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02336"/>
              </p:ext>
            </p:extLst>
          </p:nvPr>
        </p:nvGraphicFramePr>
        <p:xfrm>
          <a:off x="457200" y="921841"/>
          <a:ext cx="8229600" cy="563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Male Names</a:t>
            </a:r>
          </a:p>
        </p:txBody>
      </p:sp>
    </p:spTree>
    <p:extLst>
      <p:ext uri="{BB962C8B-B14F-4D97-AF65-F5344CB8AC3E}">
        <p14:creationId xmlns:p14="http://schemas.microsoft.com/office/powerpoint/2010/main" val="34200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82457"/>
              </p:ext>
            </p:extLst>
          </p:nvPr>
        </p:nvGraphicFramePr>
        <p:xfrm>
          <a:off x="457200" y="921841"/>
          <a:ext cx="8229600" cy="563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Female Names</a:t>
            </a:r>
          </a:p>
        </p:txBody>
      </p:sp>
    </p:spTree>
    <p:extLst>
      <p:ext uri="{BB962C8B-B14F-4D97-AF65-F5344CB8AC3E}">
        <p14:creationId xmlns:p14="http://schemas.microsoft.com/office/powerpoint/2010/main" val="19521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21841"/>
          <a:ext cx="8229600" cy="563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People Names (in the 1</a:t>
            </a:r>
            <a:r>
              <a:rPr lang="en-US" sz="4400" b="1" baseline="30000" dirty="0"/>
              <a:t>st</a:t>
            </a:r>
            <a:r>
              <a:rPr lang="en-US" sz="4400" b="1" dirty="0"/>
              <a:t> century)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E7EBA-CEA6-3144-9F0B-F2A2F9F5A486}"/>
              </a:ext>
            </a:extLst>
          </p:cNvPr>
          <p:cNvSpPr/>
          <p:nvPr/>
        </p:nvSpPr>
        <p:spPr>
          <a:xfrm>
            <a:off x="304800" y="990600"/>
            <a:ext cx="6705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78417-4357-EC49-A506-ABB6CD27AC04}"/>
              </a:ext>
            </a:extLst>
          </p:cNvPr>
          <p:cNvSpPr/>
          <p:nvPr/>
        </p:nvSpPr>
        <p:spPr>
          <a:xfrm>
            <a:off x="335096" y="2455820"/>
            <a:ext cx="6705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3B471-C631-2542-89E8-1C6235671E94}"/>
              </a:ext>
            </a:extLst>
          </p:cNvPr>
          <p:cNvSpPr/>
          <p:nvPr/>
        </p:nvSpPr>
        <p:spPr>
          <a:xfrm>
            <a:off x="335096" y="3737520"/>
            <a:ext cx="6827704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9BAD-37EC-2D43-A0E8-5C451BE476D5}"/>
              </a:ext>
            </a:extLst>
          </p:cNvPr>
          <p:cNvSpPr/>
          <p:nvPr/>
        </p:nvSpPr>
        <p:spPr>
          <a:xfrm>
            <a:off x="335096" y="5185320"/>
            <a:ext cx="6705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2" grpId="0" animBg="1"/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91392"/>
              </p:ext>
            </p:extLst>
          </p:nvPr>
        </p:nvGraphicFramePr>
        <p:xfrm>
          <a:off x="457200" y="838200"/>
          <a:ext cx="82296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Number of Place Names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E0F529-9B3B-924E-8183-09C70690325C}"/>
              </a:ext>
            </a:extLst>
          </p:cNvPr>
          <p:cNvGrpSpPr/>
          <p:nvPr/>
        </p:nvGrpSpPr>
        <p:grpSpPr>
          <a:xfrm>
            <a:off x="454776" y="929282"/>
            <a:ext cx="8232024" cy="3033118"/>
            <a:chOff x="454776" y="929282"/>
            <a:chExt cx="8232024" cy="3033118"/>
          </a:xfrm>
        </p:grpSpPr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A1F29C59-3878-3442-A145-F8C2EA107496}"/>
                </a:ext>
              </a:extLst>
            </p:cNvPr>
            <p:cNvSpPr/>
            <p:nvPr/>
          </p:nvSpPr>
          <p:spPr>
            <a:xfrm>
              <a:off x="454776" y="929282"/>
              <a:ext cx="7274217" cy="3033118"/>
            </a:xfrm>
            <a:prstGeom prst="bracketPair">
              <a:avLst>
                <a:gd name="adj" fmla="val 9403"/>
              </a:avLst>
            </a:prstGeom>
            <a:ln w="25400">
              <a:solidFill>
                <a:srgbClr val="CA5C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08CB5-F416-034F-ADA7-37EA70EC7361}"/>
                </a:ext>
              </a:extLst>
            </p:cNvPr>
            <p:cNvSpPr txBox="1"/>
            <p:nvPr/>
          </p:nvSpPr>
          <p:spPr>
            <a:xfrm>
              <a:off x="7753531" y="2122675"/>
              <a:ext cx="933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A5C0E"/>
                  </a:solidFill>
                </a:rPr>
                <a:t>False</a:t>
              </a:r>
            </a:p>
            <a:p>
              <a:r>
                <a:rPr lang="en-US" b="1" dirty="0">
                  <a:solidFill>
                    <a:srgbClr val="CA5C0E"/>
                  </a:solidFill>
                </a:rPr>
                <a:t>Gospels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2F2635-3DCF-214A-B32D-A5A96CAE4A87}"/>
              </a:ext>
            </a:extLst>
          </p:cNvPr>
          <p:cNvGrpSpPr/>
          <p:nvPr/>
        </p:nvGrpSpPr>
        <p:grpSpPr>
          <a:xfrm>
            <a:off x="457200" y="4038600"/>
            <a:ext cx="8416638" cy="2438400"/>
            <a:chOff x="457200" y="4038600"/>
            <a:chExt cx="8416638" cy="2438400"/>
          </a:xfrm>
        </p:grpSpPr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EDD8D8BA-1F3B-334C-9663-0D422F088989}"/>
                </a:ext>
              </a:extLst>
            </p:cNvPr>
            <p:cNvSpPr/>
            <p:nvPr/>
          </p:nvSpPr>
          <p:spPr>
            <a:xfrm>
              <a:off x="457200" y="4038600"/>
              <a:ext cx="7274217" cy="2438400"/>
            </a:xfrm>
            <a:prstGeom prst="bracketPair">
              <a:avLst>
                <a:gd name="adj" fmla="val 11662"/>
              </a:avLst>
            </a:prstGeom>
            <a:ln w="25400"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0E8ACA-9A83-BB4B-855D-A233DFE4E7A3}"/>
                </a:ext>
              </a:extLst>
            </p:cNvPr>
            <p:cNvSpPr txBox="1"/>
            <p:nvPr/>
          </p:nvSpPr>
          <p:spPr>
            <a:xfrm>
              <a:off x="7753531" y="4934634"/>
              <a:ext cx="1120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9EC0"/>
                  </a:solidFill>
                </a:rPr>
                <a:t>Authentic</a:t>
              </a:r>
            </a:p>
            <a:p>
              <a:r>
                <a:rPr lang="en-US" b="1" dirty="0">
                  <a:solidFill>
                    <a:srgbClr val="009EC0"/>
                  </a:solidFill>
                </a:rPr>
                <a:t>Gospels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39EC4-4D95-3348-968E-2AD5F59818C8}"/>
              </a:ext>
            </a:extLst>
          </p:cNvPr>
          <p:cNvSpPr/>
          <p:nvPr/>
        </p:nvSpPr>
        <p:spPr>
          <a:xfrm>
            <a:off x="228600" y="921841"/>
            <a:ext cx="1183983" cy="5631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A8B4CD-67A9-BF48-AE1B-AD69D4C01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7EE9-864C-704E-85B9-7E7D41C6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9255-EC6C-BC46-BF79-6622E0B2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Walter</a:t>
            </a:r>
          </a:p>
        </p:txBody>
      </p:sp>
    </p:spTree>
    <p:extLst>
      <p:ext uri="{BB962C8B-B14F-4D97-AF65-F5344CB8AC3E}">
        <p14:creationId xmlns:p14="http://schemas.microsoft.com/office/powerpoint/2010/main" val="4430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Mia</a:t>
            </a:r>
          </a:p>
        </p:txBody>
      </p:sp>
    </p:spTree>
    <p:extLst>
      <p:ext uri="{BB962C8B-B14F-4D97-AF65-F5344CB8AC3E}">
        <p14:creationId xmlns:p14="http://schemas.microsoft.com/office/powerpoint/2010/main" val="365083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Harry</a:t>
            </a:r>
          </a:p>
        </p:txBody>
      </p:sp>
    </p:spTree>
    <p:extLst>
      <p:ext uri="{BB962C8B-B14F-4D97-AF65-F5344CB8AC3E}">
        <p14:creationId xmlns:p14="http://schemas.microsoft.com/office/powerpoint/2010/main" val="176550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Aiden</a:t>
            </a:r>
          </a:p>
        </p:txBody>
      </p:sp>
    </p:spTree>
    <p:extLst>
      <p:ext uri="{BB962C8B-B14F-4D97-AF65-F5344CB8AC3E}">
        <p14:creationId xmlns:p14="http://schemas.microsoft.com/office/powerpoint/2010/main" val="174004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Luna</a:t>
            </a:r>
          </a:p>
        </p:txBody>
      </p:sp>
    </p:spTree>
    <p:extLst>
      <p:ext uri="{BB962C8B-B14F-4D97-AF65-F5344CB8AC3E}">
        <p14:creationId xmlns:p14="http://schemas.microsoft.com/office/powerpoint/2010/main" val="14272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Helen</a:t>
            </a:r>
          </a:p>
        </p:txBody>
      </p:sp>
    </p:spTree>
    <p:extLst>
      <p:ext uri="{BB962C8B-B14F-4D97-AF65-F5344CB8AC3E}">
        <p14:creationId xmlns:p14="http://schemas.microsoft.com/office/powerpoint/2010/main" val="260865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Mildred</a:t>
            </a:r>
          </a:p>
        </p:txBody>
      </p:sp>
    </p:spTree>
    <p:extLst>
      <p:ext uri="{BB962C8B-B14F-4D97-AF65-F5344CB8AC3E}">
        <p14:creationId xmlns:p14="http://schemas.microsoft.com/office/powerpoint/2010/main" val="397294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46</Words>
  <Application>Microsoft Office PowerPoint</Application>
  <PresentationFormat>On-screen Show (4:3)</PresentationFormat>
  <Paragraphs>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Gabriola</vt:lpstr>
      <vt:lpstr>Office Theme</vt:lpstr>
      <vt:lpstr>APOLOGETICS</vt:lpstr>
      <vt:lpstr>PowerPoint Presentation</vt:lpstr>
      <vt:lpstr>Walter</vt:lpstr>
      <vt:lpstr>Mia</vt:lpstr>
      <vt:lpstr>Harry</vt:lpstr>
      <vt:lpstr>Aiden</vt:lpstr>
      <vt:lpstr>Luna</vt:lpstr>
      <vt:lpstr>Helen</vt:lpstr>
      <vt:lpstr>Mildred</vt:lpstr>
      <vt:lpstr>Mason</vt:lpstr>
      <vt:lpstr>Dorothy</vt:lpstr>
      <vt:lpstr>Donald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82</cp:revision>
  <dcterms:created xsi:type="dcterms:W3CDTF">2010-07-14T22:15:37Z</dcterms:created>
  <dcterms:modified xsi:type="dcterms:W3CDTF">2020-10-10T21:57:07Z</dcterms:modified>
</cp:coreProperties>
</file>