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438" r:id="rId3"/>
    <p:sldId id="456" r:id="rId4"/>
    <p:sldId id="459" r:id="rId5"/>
    <p:sldId id="461" r:id="rId6"/>
    <p:sldId id="457" r:id="rId7"/>
    <p:sldId id="458" r:id="rId8"/>
    <p:sldId id="45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>
      <p:cViewPr varScale="1">
        <p:scale>
          <a:sx n="116" d="100"/>
          <a:sy n="116" d="100"/>
        </p:scale>
        <p:origin x="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Gardening and Harvesting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topics that it doesn’t make sense to focus 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topics that it likely does make sense to focus 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618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that Paul planted, and Apollos watered?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906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5EDB580-A56B-494C-828C-0AE2B8CA2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71800" y="-37965"/>
            <a:ext cx="6172199" cy="92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50"/>
              <a:t>“﻿The </a:t>
            </a:r>
            <a:r>
              <a:rPr lang="en-US" sz="2650" dirty="0"/>
              <a:t>bright sunlight that at first reduces everything to a painful dazzle of white, and seems even to take away your power of sight…</a:t>
            </a:r>
            <a:br>
              <a:rPr lang="en-US" sz="2650" dirty="0"/>
            </a:br>
            <a:r>
              <a:rPr lang="en-US" sz="2650" b="1" dirty="0">
                <a:highlight>
                  <a:srgbClr val="C00002"/>
                </a:highlight>
              </a:rPr>
              <a:t>It takes time for one’s eyes to adjust</a:t>
            </a:r>
            <a:r>
              <a:rPr lang="en-US" sz="2650" dirty="0"/>
              <a:t>.”</a:t>
            </a:r>
            <a:endParaRPr lang="en-US" sz="265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HOLLY ORDWAY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Not God's Type</a:t>
            </a:r>
          </a:p>
        </p:txBody>
      </p:sp>
    </p:spTree>
    <p:extLst>
      <p:ext uri="{BB962C8B-B14F-4D97-AF65-F5344CB8AC3E}">
        <p14:creationId xmlns:p14="http://schemas.microsoft.com/office/powerpoint/2010/main" val="2319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69 L -1.38889E-6 -1.11111E-6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the distinction between the sower and the reaper in John 4:35-39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890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the Gospel to someone who doesn’t know what it 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997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Getting to the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“call-to-action” in every conversation is not required</a:t>
              </a:r>
              <a:r>
                <a:rPr lang="en-US" sz="2400" dirty="0">
                  <a:solidFill>
                    <a:schemeClr val="tx1"/>
                  </a:solidFill>
                </a:rPr>
                <a:t> (and in some cases, not a good idea)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Time on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“pre-evangelism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”</a:t>
              </a:r>
              <a:r>
                <a:rPr lang="en-US" sz="2400" dirty="0">
                  <a:solidFill>
                    <a:schemeClr val="tx1"/>
                  </a:solidFill>
                </a:rPr>
                <a:t> is time well spent; give yourself credit even if all you do is ask some questions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174</Words>
  <Application>Microsoft Macintosh PowerPoint</Application>
  <PresentationFormat>On-screen Show (4:3)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Gabriola</vt:lpstr>
      <vt:lpstr>Office Theme</vt:lpstr>
      <vt:lpstr>APOLOGETICS</vt:lpstr>
      <vt:lpstr>What are some topics that it doesn’t make sense to focus on?</vt:lpstr>
      <vt:lpstr>What are some topics that it likely does make sense to focus on?</vt:lpstr>
      <vt:lpstr>What does it mean that Paul planted, and Apollos watered?</vt:lpstr>
      <vt:lpstr>PowerPoint Presentation</vt:lpstr>
      <vt:lpstr>Describe the distinction between the sower and the reaper in John 4:35-39</vt:lpstr>
      <vt:lpstr>Describe the Gospel to someone who doesn’t know what it is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98</cp:revision>
  <dcterms:created xsi:type="dcterms:W3CDTF">2010-07-14T22:15:37Z</dcterms:created>
  <dcterms:modified xsi:type="dcterms:W3CDTF">2020-09-22T22:10:26Z</dcterms:modified>
</cp:coreProperties>
</file>