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458" r:id="rId3"/>
    <p:sldId id="438" r:id="rId4"/>
    <p:sldId id="440" r:id="rId5"/>
    <p:sldId id="449" r:id="rId6"/>
    <p:sldId id="457" r:id="rId7"/>
    <p:sldId id="460" r:id="rId8"/>
    <p:sldId id="461" r:id="rId9"/>
    <p:sldId id="439" r:id="rId10"/>
    <p:sldId id="442" r:id="rId11"/>
    <p:sldId id="448" r:id="rId12"/>
    <p:sldId id="441" r:id="rId13"/>
    <p:sldId id="443" r:id="rId14"/>
    <p:sldId id="444" r:id="rId15"/>
    <p:sldId id="445" r:id="rId16"/>
    <p:sldId id="446" r:id="rId17"/>
    <p:sldId id="447" r:id="rId18"/>
    <p:sldId id="459" r:id="rId19"/>
    <p:sldId id="450" r:id="rId20"/>
    <p:sldId id="45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2"/>
    <p:restoredTop sz="94626"/>
  </p:normalViewPr>
  <p:slideViewPr>
    <p:cSldViewPr>
      <p:cViewPr varScale="1">
        <p:scale>
          <a:sx n="102" d="100"/>
          <a:sy n="102" d="100"/>
        </p:scale>
        <p:origin x="200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47606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19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dirty="0"/>
              <a:t>Out of Context I Called My Prophecy?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4:14-15 / Isaiah 9:1-2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715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Matthew 26:54, 56 (does not include a specific text that this is a fulfillment of)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2314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Matthew 2:23 (as a possible fulfillment of Isaiah 11:1 or just that Jesus would come from a no-name town)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8:17 / Isaiah 53:4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215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Matthew 12:17-18 / Isaiah 42:1 and following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800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13:14 / Isaiah 6:9-10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5725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13:35 / Psalm 78:2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0544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21:4 / Zechariah 9:9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871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44851"/>
              </p:ext>
            </p:extLst>
          </p:nvPr>
        </p:nvGraphicFramePr>
        <p:xfrm>
          <a:off x="0" y="15607"/>
          <a:ext cx="8877300" cy="688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val="1438708331"/>
                    </a:ext>
                  </a:extLst>
                </a:gridCol>
              </a:tblGrid>
              <a:tr h="36462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1:22-23</a:t>
                      </a:r>
                    </a:p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Isaiah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7:14</a:t>
                      </a:r>
                      <a:endParaRPr lang="en-US" sz="18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Jesus’ birth will be a sign as “deep as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Sheol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and s high as Heaven” of the God’s defense of the “house of David”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2:15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Hosea 11:1</a:t>
                      </a:r>
                      <a:endParaRPr lang="en-US" sz="18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Jesus’ story plays out like that of the Jews who must be recalled out of Egypt to fulfill God’s ultimate purpose for them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2:23</a:t>
                      </a:r>
                      <a:endParaRPr lang="en-US" sz="18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came from nobodies from nowhere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62169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4:14-15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Isaiah</a:t>
                      </a: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9:1-2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works to be a light in order to bring back the humiliated (Zebulun and Naphtali, and eventually Gentiles)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8:17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Isaiah 53:4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reverses the curse that resulted from sin (which includes both a restoral of creation and of sin itself)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3393097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12:17-18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Isaiah 42:1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716589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13:14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Isaiah 6:9-10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753206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13:35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Psalm 78:2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720910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21:4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Zechariah 9:9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6653627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26:54, 56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is the fulfillment of the Old Testament (in general)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066235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27:9-10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Zechariah 11:12-13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is considered of no value (like Zechariah) and is associated the 30 pieces of silver are given to a potter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878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77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How might shadows and types help us to understand Matthew’s use of the Old Testament passages?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6115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D0AD62-610F-2343-9B0E-52F648458EA8}"/>
              </a:ext>
            </a:extLst>
          </p:cNvPr>
          <p:cNvGrpSpPr/>
          <p:nvPr/>
        </p:nvGrpSpPr>
        <p:grpSpPr>
          <a:xfrm>
            <a:off x="209549" y="1669464"/>
            <a:ext cx="8724901" cy="1384995"/>
            <a:chOff x="304800" y="4648200"/>
            <a:chExt cx="8724901" cy="138499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E69FF4-5D6C-1F4A-BC1D-8328E1004154}"/>
                </a:ext>
              </a:extLst>
            </p:cNvPr>
            <p:cNvSpPr txBox="1"/>
            <p:nvPr/>
          </p:nvSpPr>
          <p:spPr>
            <a:xfrm>
              <a:off x="304800" y="4648200"/>
              <a:ext cx="114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What?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6A5EC-87C6-D048-8010-771FD1CA8E24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Understand the particulars of how the Gospel authors understood Jesus to have fulfilled prophecies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DEED69-411E-5C47-8C2F-1FA7F3AC4BAB}"/>
              </a:ext>
            </a:extLst>
          </p:cNvPr>
          <p:cNvGrpSpPr/>
          <p:nvPr/>
        </p:nvGrpSpPr>
        <p:grpSpPr>
          <a:xfrm>
            <a:off x="209549" y="3313093"/>
            <a:ext cx="8724901" cy="954107"/>
            <a:chOff x="304800" y="4648200"/>
            <a:chExt cx="8724901" cy="954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E67C1E-EE53-F64B-A1C4-C71C7BD5283F}"/>
                </a:ext>
              </a:extLst>
            </p:cNvPr>
            <p:cNvSpPr txBox="1"/>
            <p:nvPr/>
          </p:nvSpPr>
          <p:spPr>
            <a:xfrm>
              <a:off x="304800" y="4648200"/>
              <a:ext cx="1014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657A2D-A10C-1745-AFDB-1C0FC5EA2AAD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So that we are not swayed by arguments that assume the prophecies are taken out of context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3A2E7B-FE2C-7045-B882-6D1EC3306C1D}"/>
              </a:ext>
            </a:extLst>
          </p:cNvPr>
          <p:cNvGrpSpPr/>
          <p:nvPr/>
        </p:nvGrpSpPr>
        <p:grpSpPr>
          <a:xfrm>
            <a:off x="209549" y="4648200"/>
            <a:ext cx="8724901" cy="1384995"/>
            <a:chOff x="304800" y="4648200"/>
            <a:chExt cx="8724901" cy="13849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C9CB31-E9E8-7549-8460-8E8840BD1585}"/>
                </a:ext>
              </a:extLst>
            </p:cNvPr>
            <p:cNvSpPr txBox="1"/>
            <p:nvPr/>
          </p:nvSpPr>
          <p:spPr>
            <a:xfrm>
              <a:off x="304800" y="4648200"/>
              <a:ext cx="102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How?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9ADED-FFF5-454C-BE17-6323C474D829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By showing that the fulfillments are not all simple 1-to-1 prophecies but often require significant contextual knowledge to understand the links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462F9-C753-8044-8DE2-965ABC154D9C}"/>
              </a:ext>
            </a:extLst>
          </p:cNvPr>
          <p:cNvCxnSpPr>
            <a:cxnSpLocks/>
          </p:cNvCxnSpPr>
          <p:nvPr/>
        </p:nvCxnSpPr>
        <p:spPr>
          <a:xfrm>
            <a:off x="1373874" y="1669464"/>
            <a:ext cx="0" cy="419793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3D1156-26DE-A44F-B5F8-AACFA794E957}"/>
              </a:ext>
            </a:extLst>
          </p:cNvPr>
          <p:cNvSpPr txBox="1"/>
          <p:nvPr/>
        </p:nvSpPr>
        <p:spPr>
          <a:xfrm>
            <a:off x="209549" y="708674"/>
            <a:ext cx="893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IDEA IN BRIEF</a:t>
            </a:r>
          </a:p>
        </p:txBody>
      </p:sp>
    </p:spTree>
    <p:extLst>
      <p:ext uri="{BB962C8B-B14F-4D97-AF65-F5344CB8AC3E}">
        <p14:creationId xmlns:p14="http://schemas.microsoft.com/office/powerpoint/2010/main" val="11727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What are some things that you may suggest to someone who is confused by Matthew’s prophetic fulfillments?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2288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1:22-23 / Isaiah 7:14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2:17-18 / Jeremiah 31:15 (and Genesis 35:16-19)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Matthew 27:9-10 / Zechariah 11:12-13 and Jeremiah 19:1-13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8069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3005"/>
              </p:ext>
            </p:extLst>
          </p:nvPr>
        </p:nvGraphicFramePr>
        <p:xfrm>
          <a:off x="114300" y="533400"/>
          <a:ext cx="8915400" cy="4484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Theme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Zechariah 11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Leadership (shepherds)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Zechariah was a shepherd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Pottery/potter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 is given to a potter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Zechariah’s services are valued at 30 pieces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Judgment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Flock is destined for destruction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21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32098"/>
              </p:ext>
            </p:extLst>
          </p:nvPr>
        </p:nvGraphicFramePr>
        <p:xfrm>
          <a:off x="114300" y="533400"/>
          <a:ext cx="8915400" cy="4484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Theme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Jeremiah 19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Leadership (shepherds)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Elders and leaders are present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Pottery/potter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Potter sells pottery to Jeremiah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Pottery is destroyed, discarded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Judgment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Israel to be delivered to their enemies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5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52381"/>
              </p:ext>
            </p:extLst>
          </p:nvPr>
        </p:nvGraphicFramePr>
        <p:xfrm>
          <a:off x="114300" y="533400"/>
          <a:ext cx="8915400" cy="4484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Theme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Matthew 27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Leadership (shepherds)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Leadership has turned on Jesus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Pottery/potter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Money used for potter’s field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Jesus is sold for 30 pieces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Judgment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Judas / Jerusalem destined for destruction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5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2:15 / Hosea 11:1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509</Words>
  <Application>Microsoft Macintosh PowerPoint</Application>
  <PresentationFormat>On-screen Show (4:3)</PresentationFormat>
  <Paragraphs>98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Gabriola</vt:lpstr>
      <vt:lpstr>Office Theme</vt:lpstr>
      <vt:lpstr>APOLOGETICS</vt:lpstr>
      <vt:lpstr>PowerPoint Presentation</vt:lpstr>
      <vt:lpstr>Matthew 1:22-23 / Isaiah 7:14</vt:lpstr>
      <vt:lpstr>Matthew 2:17-18 / Jeremiah 31:15 (and Genesis 35:16-19)</vt:lpstr>
      <vt:lpstr>Matthew 27:9-10 / Zechariah 11:12-13 and Jeremiah 19:1-13</vt:lpstr>
      <vt:lpstr>PowerPoint Presentation</vt:lpstr>
      <vt:lpstr>PowerPoint Presentation</vt:lpstr>
      <vt:lpstr>PowerPoint Presentation</vt:lpstr>
      <vt:lpstr>Matthew 2:15 / Hosea 11:1</vt:lpstr>
      <vt:lpstr>Matthew 4:14-15 / Isaiah 9:1-2</vt:lpstr>
      <vt:lpstr>Matthew 26:54, 56 (does not include a specific text that this is a fulfillment of)</vt:lpstr>
      <vt:lpstr>Matthew 2:23 (as a possible fulfillment of Isaiah 11:1 or just that Jesus would come from a no-name town)</vt:lpstr>
      <vt:lpstr>Matthew 8:17 / Isaiah 53:4</vt:lpstr>
      <vt:lpstr>Matthew 12:17-18 / Isaiah 42:1 and following</vt:lpstr>
      <vt:lpstr>Matthew 13:14 / Isaiah 6:9-10</vt:lpstr>
      <vt:lpstr>Matthew 13:35 / Psalm 78:2</vt:lpstr>
      <vt:lpstr>Matthew 21:4 / Zechariah 9:9</vt:lpstr>
      <vt:lpstr>PowerPoint Presentation</vt:lpstr>
      <vt:lpstr>How might shadows and types help us to understand Matthew’s use of the Old Testament passages?</vt:lpstr>
      <vt:lpstr>What are some things that you may suggest to someone who is confused by Matthew’s prophetic fulfillments?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109</cp:revision>
  <dcterms:created xsi:type="dcterms:W3CDTF">2010-07-14T22:15:37Z</dcterms:created>
  <dcterms:modified xsi:type="dcterms:W3CDTF">2020-12-09T06:13:30Z</dcterms:modified>
</cp:coreProperties>
</file>