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448" r:id="rId3"/>
    <p:sldId id="451" r:id="rId4"/>
    <p:sldId id="450" r:id="rId5"/>
    <p:sldId id="45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6C200"/>
    <a:srgbClr val="01B902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0"/>
    <p:restoredTop sz="94626"/>
  </p:normalViewPr>
  <p:slideViewPr>
    <p:cSldViewPr>
      <p:cViewPr varScale="1">
        <p:scale>
          <a:sx n="116" d="100"/>
          <a:sy n="116" d="100"/>
        </p:scale>
        <p:origin x="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Follow the view to it’s logical (but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absurd</a:t>
              </a:r>
              <a:r>
                <a:rPr lang="en-US" sz="2400" dirty="0">
                  <a:solidFill>
                    <a:schemeClr val="tx1"/>
                  </a:solidFill>
                </a:rPr>
                <a:t>) conclusion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Adopt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the other person’s view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Ask a question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that illustrates the absurdity of the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3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25C2189-094F-8547-BC67-481D237DC49D}"/>
              </a:ext>
            </a:extLst>
          </p:cNvPr>
          <p:cNvSpPr/>
          <p:nvPr/>
        </p:nvSpPr>
        <p:spPr>
          <a:xfrm>
            <a:off x="762000" y="1524000"/>
            <a:ext cx="4800600" cy="609600"/>
          </a:xfrm>
          <a:prstGeom prst="wedgeRoundRectCallout">
            <a:avLst>
              <a:gd name="adj1" fmla="val -53518"/>
              <a:gd name="adj2" fmla="val 22741"/>
              <a:gd name="adj3" fmla="val 16667"/>
            </a:avLst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Father: </a:t>
            </a:r>
            <a:r>
              <a:rPr lang="en-US" sz="2400" dirty="0">
                <a:solidFill>
                  <a:schemeClr val="tx1"/>
                </a:solidFill>
              </a:rPr>
              <a:t>why did you start smoking?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13C7A1F-E378-BE45-9FFA-54B86E3F610B}"/>
              </a:ext>
            </a:extLst>
          </p:cNvPr>
          <p:cNvSpPr/>
          <p:nvPr/>
        </p:nvSpPr>
        <p:spPr>
          <a:xfrm>
            <a:off x="762000" y="4501370"/>
            <a:ext cx="6781800" cy="609600"/>
          </a:xfrm>
          <a:prstGeom prst="wedgeRoundRectCallout">
            <a:avLst>
              <a:gd name="adj1" fmla="val -52204"/>
              <a:gd name="adj2" fmla="val 22740"/>
              <a:gd name="adj3" fmla="val 16667"/>
            </a:avLst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Father: </a:t>
            </a:r>
            <a:r>
              <a:rPr lang="en-US" sz="2400" dirty="0">
                <a:solidFill>
                  <a:schemeClr val="tx1"/>
                </a:solidFill>
              </a:rPr>
              <a:t>would you jump off a cliff if your friends did?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7372AB1-1F8F-B241-B693-E856919B0742}"/>
              </a:ext>
            </a:extLst>
          </p:cNvPr>
          <p:cNvSpPr/>
          <p:nvPr/>
        </p:nvSpPr>
        <p:spPr>
          <a:xfrm>
            <a:off x="3048000" y="3012685"/>
            <a:ext cx="5257800" cy="609600"/>
          </a:xfrm>
          <a:prstGeom prst="wedgeRoundRectCallout">
            <a:avLst>
              <a:gd name="adj1" fmla="val 52506"/>
              <a:gd name="adj2" fmla="val 22741"/>
              <a:gd name="adj3" fmla="val 16667"/>
            </a:avLst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Child: </a:t>
            </a:r>
            <a:r>
              <a:rPr lang="en-US" sz="2400" dirty="0">
                <a:solidFill>
                  <a:schemeClr val="tx1"/>
                </a:solidFill>
              </a:rPr>
              <a:t>because all my friends are doing it</a:t>
            </a:r>
          </a:p>
        </p:txBody>
      </p:sp>
    </p:spTree>
    <p:extLst>
      <p:ext uri="{BB962C8B-B14F-4D97-AF65-F5344CB8AC3E}">
        <p14:creationId xmlns:p14="http://schemas.microsoft.com/office/powerpoint/2010/main" val="375872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All books were written by people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You cannot believe a book written by people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Do you believe in </a:t>
              </a:r>
              <a:r>
                <a:rPr lang="en-US" sz="2400" i="1" dirty="0">
                  <a:solidFill>
                    <a:schemeClr val="tx1"/>
                  </a:solidFill>
                </a:rPr>
                <a:t>any</a:t>
              </a:r>
              <a:r>
                <a:rPr lang="en-US" sz="2400" dirty="0">
                  <a:solidFill>
                    <a:schemeClr val="tx1"/>
                  </a:solidFill>
                </a:rPr>
                <a:t> books?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61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 can punch you in the face, that’s right for 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What is right and wrong is up to each person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If I think punching you is right, how can you tell me that this is wrong?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138</Words>
  <Application>Microsoft Macintosh PowerPoint</Application>
  <PresentationFormat>On-screen Show (4:3)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82</cp:revision>
  <dcterms:created xsi:type="dcterms:W3CDTF">2010-07-14T22:15:37Z</dcterms:created>
  <dcterms:modified xsi:type="dcterms:W3CDTF">2020-10-12T22:07:44Z</dcterms:modified>
</cp:coreProperties>
</file>