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438" r:id="rId3"/>
    <p:sldId id="439" r:id="rId4"/>
    <p:sldId id="440" r:id="rId5"/>
    <p:sldId id="441" r:id="rId6"/>
    <p:sldId id="442" r:id="rId7"/>
    <p:sldId id="44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/>
    <p:restoredTop sz="94626"/>
  </p:normalViewPr>
  <p:slideViewPr>
    <p:cSldViewPr>
      <p:cViewPr varScale="1">
        <p:scale>
          <a:sx n="116" d="100"/>
          <a:sy n="116" d="100"/>
        </p:scale>
        <p:origin x="16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15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“You cannot trust the Gospel authors since they were Christians”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questions would you have for those who </a:t>
            </a:r>
            <a:r>
              <a:rPr lang="en-US" sz="4000" dirty="0"/>
              <a:t>make</a:t>
            </a:r>
            <a:r>
              <a:rPr lang="en-US" sz="3600" dirty="0"/>
              <a:t> this claim?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we tell about early Christianity from Pliny’s letter?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64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can we tell about early Christianity from Josephus’ account?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84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 up the descriptions to passages in the New Testament</a:t>
            </a:r>
            <a:endParaRPr lang="en-US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228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could non-Christians sources be used to help make the case for the New Testament?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715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are some limitations that these sources have?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215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99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Gabriola</vt:lpstr>
      <vt:lpstr>Office Theme</vt:lpstr>
      <vt:lpstr>APOLOGETICS</vt:lpstr>
      <vt:lpstr>What questions would you have for those who make this claim?</vt:lpstr>
      <vt:lpstr>What can we tell about early Christianity from Pliny’s letter? </vt:lpstr>
      <vt:lpstr>What can we tell about early Christianity from Josephus’ account? </vt:lpstr>
      <vt:lpstr>Match up the descriptions to passages in the New Testament</vt:lpstr>
      <vt:lpstr>How could non-Christians sources be used to help make the case for the New Testament?</vt:lpstr>
      <vt:lpstr>What are some limitations that these sources have?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97</cp:revision>
  <dcterms:created xsi:type="dcterms:W3CDTF">2010-07-14T22:15:37Z</dcterms:created>
  <dcterms:modified xsi:type="dcterms:W3CDTF">2020-08-29T17:17:45Z</dcterms:modified>
</cp:coreProperties>
</file>