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8"/>
    <p:restoredTop sz="94645"/>
  </p:normalViewPr>
  <p:slideViewPr>
    <p:cSldViewPr>
      <p:cViewPr varScale="1">
        <p:scale>
          <a:sx n="147" d="100"/>
          <a:sy n="147" d="100"/>
        </p:scale>
        <p:origin x="2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dirty="0"/>
              <a:t>Out of Context I Called My Prophecy?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13:35 / Psalm 78:2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44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21:4 / Zechariah 9:9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871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Matthew 26:54, 56 (does not include a specific text that this is a fulfillment of)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314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27:9-10 / Zechariah 11:12-13 and Jeremiah 19:1-13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8069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How might shadows and types help us to understand Matthew’s use of the Old Testament passages?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6115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What are some things that you may suggest to someone who is confused by Matthew’s prophetic fulfillments?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228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1:22-23 / Isaiah 7:14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2:15 / Hosea 11:1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2:17-18 / Jeremiah 31:15 (and Genesis 35:16-19)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Matthew 2:23 (as a possible fulfillment of Isaiah 11:1 or just that Jesus would come from a no-name town)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4:14-15 / Isaiah 9:1-2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8:17 / Isaiah 53:4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12:17-18 / Isaiah 42:1 and following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13:14 / Isaiah 6:9-10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167</Words>
  <Application>Microsoft Macintosh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Gabriola</vt:lpstr>
      <vt:lpstr>Office Theme</vt:lpstr>
      <vt:lpstr>APOLOGETICS</vt:lpstr>
      <vt:lpstr>Matthew 1:22-23 / Isaiah 7:14</vt:lpstr>
      <vt:lpstr>Matthew 2:15 / Hosea 11:1</vt:lpstr>
      <vt:lpstr>Matthew 2:17-18 / Jeremiah 31:15 (and Genesis 35:16-19)</vt:lpstr>
      <vt:lpstr>Matthew 2:23 (as a possible fulfillment of Isaiah 11:1 or just that Jesus would come from a no-name town)</vt:lpstr>
      <vt:lpstr>Matthew 4:14-15 / Isaiah 9:1-2</vt:lpstr>
      <vt:lpstr>Matthew 8:17 / Isaiah 53:4</vt:lpstr>
      <vt:lpstr>Matthew 12:17-18 / Isaiah 42:1 and following</vt:lpstr>
      <vt:lpstr>Matthew 13:14 / Isaiah 6:9-10</vt:lpstr>
      <vt:lpstr>Matthew 13:35 / Psalm 78:2</vt:lpstr>
      <vt:lpstr>Matthew 21:4 / Zechariah 9:9</vt:lpstr>
      <vt:lpstr>Matthew 26:54, 56 (does not include a specific text that this is a fulfillment of)</vt:lpstr>
      <vt:lpstr>Matthew 27:9-10 / Zechariah 11:12-13 and Jeremiah 19:1-13</vt:lpstr>
      <vt:lpstr>How might shadows and types help us to understand Matthew’s use of the Old Testament passages?</vt:lpstr>
      <vt:lpstr>What are some things that you may suggest to someone who is confused by Matthew’s prophetic fulfillments?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2020-08-29T17:23:30Z</dcterms:modified>
</cp:coreProperties>
</file>