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438" r:id="rId3"/>
    <p:sldId id="439" r:id="rId4"/>
    <p:sldId id="440" r:id="rId5"/>
    <p:sldId id="441" r:id="rId6"/>
    <p:sldId id="442" r:id="rId7"/>
    <p:sldId id="44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3"/>
    <p:restoredTop sz="94657"/>
  </p:normalViewPr>
  <p:slideViewPr>
    <p:cSldViewPr>
      <p:cViewPr varScale="1">
        <p:scale>
          <a:sx n="116" d="100"/>
          <a:sy n="116" d="100"/>
        </p:scale>
        <p:origin x="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20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“Jesus didn't claim to be God”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Make an argument that Jesus accepted the </a:t>
            </a:r>
            <a:r>
              <a:rPr lang="en-US" i="1" dirty="0"/>
              <a:t>honor</a:t>
            </a:r>
            <a:r>
              <a:rPr lang="en-US" dirty="0"/>
              <a:t> due to God.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an argument that Jesus shared the </a:t>
            </a:r>
            <a:r>
              <a:rPr lang="en-US" i="1" dirty="0"/>
              <a:t>attributes</a:t>
            </a:r>
            <a:r>
              <a:rPr lang="en-US" dirty="0"/>
              <a:t> of God.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Make an argument that Jesus shares the </a:t>
            </a:r>
            <a:r>
              <a:rPr lang="en-US" i="1" dirty="0"/>
              <a:t>names</a:t>
            </a:r>
            <a:r>
              <a:rPr lang="en-US" dirty="0"/>
              <a:t> of God.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an argument that Jesus shares in the </a:t>
            </a:r>
            <a:r>
              <a:rPr lang="en-US" i="1" dirty="0"/>
              <a:t>deeds</a:t>
            </a:r>
            <a:r>
              <a:rPr lang="en-US" dirty="0"/>
              <a:t> that God does.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an argument that Jesus shares the seat of God’s throne.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wo Powers in Heaven: Early Rabbinic Reports About Christianity and  Gnosticism: Segal: 9780391041721: Amazon.com: Books">
            <a:extLst>
              <a:ext uri="{FF2B5EF4-FFF2-40B4-BE49-F238E27FC236}">
                <a16:creationId xmlns:a16="http://schemas.microsoft.com/office/drawing/2014/main" id="{DF7B7DFA-7DCB-594E-944B-8354608B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0"/>
            <a:ext cx="4538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83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Gabriola</vt:lpstr>
      <vt:lpstr>Office Theme</vt:lpstr>
      <vt:lpstr>APOLOGETICS</vt:lpstr>
      <vt:lpstr>Make an argument that Jesus accepted the honor due to God.</vt:lpstr>
      <vt:lpstr>Make an argument that Jesus shared the attributes of God.</vt:lpstr>
      <vt:lpstr>Make an argument that Jesus shares the names of God.</vt:lpstr>
      <vt:lpstr>Make an argument that Jesus shares in the deeds that God does.</vt:lpstr>
      <vt:lpstr>Make an argument that Jesus shares the seat of God’s throne.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98</cp:revision>
  <dcterms:created xsi:type="dcterms:W3CDTF">2010-07-14T22:15:37Z</dcterms:created>
  <dcterms:modified xsi:type="dcterms:W3CDTF">2020-08-29T17:47:41Z</dcterms:modified>
</cp:coreProperties>
</file>