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5" r:id="rId2"/>
    <p:sldId id="438" r:id="rId3"/>
    <p:sldId id="439" r:id="rId4"/>
    <p:sldId id="440" r:id="rId5"/>
    <p:sldId id="44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E"/>
    <a:srgbClr val="009EC0"/>
    <a:srgbClr val="C00002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9"/>
    <p:restoredTop sz="94626"/>
  </p:normalViewPr>
  <p:slideViewPr>
    <p:cSldViewPr>
      <p:cViewPr varScale="1">
        <p:scale>
          <a:sx n="116" d="100"/>
          <a:sy n="116" d="100"/>
        </p:scale>
        <p:origin x="16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21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dirty="0"/>
              <a:t>Regarding Miracles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do you think is a good definition of a miracle?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What are some barriers that may cause people to struggle to accept miracles?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964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To what degree does “extraordinary claims require extraordinary evidence”?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4844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are some considerations and thoughts that may be useful for defending miracles?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228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68</Words>
  <Application>Microsoft Macintosh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Gabriola</vt:lpstr>
      <vt:lpstr>Office Theme</vt:lpstr>
      <vt:lpstr>APOLOGETICS</vt:lpstr>
      <vt:lpstr>What do you think is a good definition of a miracle?</vt:lpstr>
      <vt:lpstr>What are some barriers that may cause people to struggle to accept miracles?</vt:lpstr>
      <vt:lpstr>To what degree does “extraordinary claims require extraordinary evidence”?</vt:lpstr>
      <vt:lpstr>What are some considerations and thoughts that may be useful for defending miracles?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98</cp:revision>
  <dcterms:created xsi:type="dcterms:W3CDTF">2010-07-14T22:15:37Z</dcterms:created>
  <dcterms:modified xsi:type="dcterms:W3CDTF">2020-08-29T17:50:42Z</dcterms:modified>
</cp:coreProperties>
</file>