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5" r:id="rId2"/>
    <p:sldId id="438" r:id="rId3"/>
    <p:sldId id="456" r:id="rId4"/>
    <p:sldId id="454" r:id="rId5"/>
    <p:sldId id="455" r:id="rId6"/>
    <p:sldId id="439" r:id="rId7"/>
    <p:sldId id="45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2"/>
    <a:srgbClr val="009EC0"/>
    <a:srgbClr val="CA5C0E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75"/>
    <p:restoredTop sz="94626"/>
  </p:normalViewPr>
  <p:slideViewPr>
    <p:cSldViewPr>
      <p:cViewPr varScale="1">
        <p:scale>
          <a:sx n="116" d="100"/>
          <a:sy n="116" d="100"/>
        </p:scale>
        <p:origin x="10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24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Jesus Died by Crucifixion;</a:t>
            </a:r>
            <a:br>
              <a:rPr lang="en-US" sz="3700" dirty="0"/>
            </a:br>
            <a:r>
              <a:rPr lang="en-US" sz="3700" dirty="0"/>
              <a:t>His Disciples Believed He Resurrected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 the non-Christian accounts of Jesus’ death by crucifixion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7F3A231B-5D70-D046-B1D4-165C06312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4600" y="-518357"/>
            <a:ext cx="6625728" cy="901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930AA5-728D-884D-A826-4D923E871B31}"/>
              </a:ext>
            </a:extLst>
          </p:cNvPr>
          <p:cNvSpPr/>
          <p:nvPr/>
        </p:nvSpPr>
        <p:spPr>
          <a:xfrm>
            <a:off x="0" y="0"/>
            <a:ext cx="6019800" cy="6858000"/>
          </a:xfrm>
          <a:prstGeom prst="rect">
            <a:avLst/>
          </a:prstGeom>
          <a:gradFill flip="none" rotWithShape="1">
            <a:gsLst>
              <a:gs pos="24000">
                <a:srgbClr val="000000"/>
              </a:gs>
              <a:gs pos="50000">
                <a:srgbClr val="000000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819400"/>
            <a:ext cx="4903487" cy="2246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2326988" y="2914599"/>
            <a:ext cx="49492" cy="36690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9096" y="1382085"/>
            <a:ext cx="37471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“...one is obliged to say, 'Here was a man. </a:t>
            </a:r>
            <a:r>
              <a:rPr lang="en-US" sz="3200" b="1" dirty="0">
                <a:highlight>
                  <a:srgbClr val="C00002"/>
                </a:highlight>
              </a:rPr>
              <a:t>This part of the tale could not have been invented</a:t>
            </a:r>
            <a:r>
              <a:rPr lang="en-US" sz="3200" dirty="0"/>
              <a:t>.'”</a:t>
            </a:r>
            <a:endParaRPr lang="en-US" sz="32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243" y="5045093"/>
            <a:ext cx="4952999" cy="14583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t"/>
          <a:lstStyle/>
          <a:p>
            <a:r>
              <a:rPr lang="en-US" sz="2000" b="1" dirty="0">
                <a:solidFill>
                  <a:schemeClr val="tx1"/>
                </a:solidFill>
              </a:rPr>
              <a:t>H.G. WELLS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The Outline of History, Volume 1, page 497</a:t>
            </a:r>
          </a:p>
          <a:p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5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169 L 1.94444E-6 2.22222E-6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5" grpId="1"/>
      <p:bldP spid="7" grpId="0" animBg="1"/>
      <p:bldP spid="8" grpId="0"/>
      <p:bldP spid="8" grpId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 the Gospels accounts of Jesus’ death by crucifixion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2556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 the claims of the early witnesses of Jesus’ resurrection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4603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“This is the sort of truth that is hard to explain because it is a fact; but it is a fact to which we can call witnesses”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G.K. Chesterton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The Everlasting Man</a:t>
            </a:r>
          </a:p>
        </p:txBody>
      </p:sp>
    </p:spTree>
    <p:extLst>
      <p:ext uri="{BB962C8B-B14F-4D97-AF65-F5344CB8AC3E}">
        <p14:creationId xmlns:p14="http://schemas.microsoft.com/office/powerpoint/2010/main" val="272601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7F3A231B-5D70-D046-B1D4-165C06312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1837" y="2286000"/>
            <a:ext cx="5123164" cy="290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2819400"/>
            <a:ext cx="4903487" cy="2246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2326988" y="2914599"/>
            <a:ext cx="49492" cy="36690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9096" y="1382085"/>
            <a:ext cx="37471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Roman Authorities Investigating Jesus For Violating Stay-In-Tomb Order</a:t>
            </a:r>
            <a:endParaRPr lang="en-US" sz="32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243" y="5045093"/>
            <a:ext cx="4952999" cy="14583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t"/>
          <a:lstStyle/>
          <a:p>
            <a:r>
              <a:rPr lang="en-US" sz="2000" b="1" dirty="0">
                <a:solidFill>
                  <a:schemeClr val="tx1"/>
                </a:solidFill>
              </a:rPr>
              <a:t>BABYLON BEE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April 12th, 2020</a:t>
            </a:r>
            <a:br>
              <a:rPr lang="en-US" sz="2000" i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http://</a:t>
            </a:r>
            <a:r>
              <a:rPr lang="en-US" sz="2000" i="1" dirty="0" err="1">
                <a:solidFill>
                  <a:schemeClr val="tx1"/>
                </a:solidFill>
              </a:rPr>
              <a:t>bit.ly</a:t>
            </a:r>
            <a:r>
              <a:rPr lang="en-US" sz="2000" i="1" dirty="0">
                <a:solidFill>
                  <a:schemeClr val="tx1"/>
                </a:solidFill>
              </a:rPr>
              <a:t>/Ai1LStayInTomb</a:t>
            </a:r>
          </a:p>
        </p:txBody>
      </p:sp>
    </p:spTree>
    <p:extLst>
      <p:ext uri="{BB962C8B-B14F-4D97-AF65-F5344CB8AC3E}">
        <p14:creationId xmlns:p14="http://schemas.microsoft.com/office/powerpoint/2010/main" val="246616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2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169 L -1.38889E-6 -1.85185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2"/>
      <p:bldP spid="7" grpId="0" animBg="1"/>
      <p:bldP spid="8" grpId="0"/>
      <p:bldP spid="8" grpId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157</Words>
  <Application>Microsoft Macintosh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Book</vt:lpstr>
      <vt:lpstr>Calibri</vt:lpstr>
      <vt:lpstr>Gabriola</vt:lpstr>
      <vt:lpstr>Office Theme</vt:lpstr>
      <vt:lpstr>APOLOGETICS</vt:lpstr>
      <vt:lpstr>Read the non-Christian accounts of Jesus’ death by crucifixion</vt:lpstr>
      <vt:lpstr>PowerPoint Presentation</vt:lpstr>
      <vt:lpstr>Read the Gospels accounts of Jesus’ death by crucifixion</vt:lpstr>
      <vt:lpstr>Document the claims of the early witnesses of Jesus’ resurrection</vt:lpstr>
      <vt:lpstr>“This is the sort of truth that is hard to explain because it is a fact; but it is a fact to which we can call witnesses”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86</cp:revision>
  <dcterms:created xsi:type="dcterms:W3CDTF">2010-07-14T22:15:37Z</dcterms:created>
  <dcterms:modified xsi:type="dcterms:W3CDTF">2020-08-25T17:48:28Z</dcterms:modified>
</cp:coreProperties>
</file>